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61" r:id="rId6"/>
    <p:sldId id="264" r:id="rId7"/>
    <p:sldId id="266" r:id="rId8"/>
    <p:sldId id="274" r:id="rId9"/>
    <p:sldId id="272" r:id="rId10"/>
    <p:sldId id="259" r:id="rId11"/>
    <p:sldId id="278" r:id="rId12"/>
    <p:sldId id="288" r:id="rId13"/>
    <p:sldId id="279" r:id="rId14"/>
    <p:sldId id="267" r:id="rId15"/>
    <p:sldId id="268" r:id="rId16"/>
    <p:sldId id="262" r:id="rId17"/>
    <p:sldId id="315" r:id="rId18"/>
    <p:sldId id="316" r:id="rId19"/>
    <p:sldId id="317" r:id="rId20"/>
    <p:sldId id="318" r:id="rId21"/>
    <p:sldId id="319" r:id="rId22"/>
    <p:sldId id="320" r:id="rId23"/>
    <p:sldId id="271" r:id="rId24"/>
    <p:sldId id="282" r:id="rId25"/>
    <p:sldId id="290" r:id="rId26"/>
  </p:sldIdLst>
  <p:sldSz cx="9144000" cy="5143500"/>
  <p:notesSz cx="6858000" cy="9144000"/>
  <p:embeddedFontLst>
    <p:embeddedFont>
      <p:font typeface="Dela Gothic One" panose="00000500000000000000" charset="-128"/>
      <p:regular r:id="rId30"/>
    </p:embeddedFont>
    <p:embeddedFont>
      <p:font typeface="Public Sans"/>
      <p:regular r:id="rId31"/>
    </p:embeddedFont>
    <p:embeddedFont>
      <p:font typeface="Bebas Neue" panose="020B0606020202050201"/>
      <p:regular r:id="rId32"/>
    </p:embeddedFont>
    <p:embeddedFont>
      <p:font typeface="Raleway"/>
      <p:regular r:id="rId33"/>
    </p:embeddedFont>
    <p:embeddedFont>
      <p:font typeface="PT Sans" panose="020B0503020203020204"/>
      <p:regular r:id="rId34"/>
    </p:embeddedFont>
    <p:embeddedFont>
      <p:font typeface="Public Sans" charset="0"/>
      <p:regular r:id="rId35"/>
    </p:embeddedFont>
    <p:embeddedFont>
      <p:font typeface="Bahnschrift" panose="020B0502040204020203" charset="0"/>
      <p:regular r:id="rId36"/>
      <p:bold r:id="rId37"/>
    </p:embeddedFont>
    <p:embeddedFont>
      <p:font typeface="Fira Code Medium" panose="020B08090500000200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b681a78b89_1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b681a78b89_1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6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6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4dda1946d_6_3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4dda1946d_6_3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4ff9c4cb4_3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4ff9c4cb4_3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4dda1946d_4_27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4dda1946d_4_27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4dda1946d_4_27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4dda1946d_4_27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b681a78b89_1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b681a78b89_1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b68b434aca_0_2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b68b434aca_0_2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b681a78b89_1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b681a78b89_1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35e18421cc_13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35e18421cc_13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072739ea5_1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072739ea5_1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6_3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6_3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4_27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4_27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2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2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b681a78b89_1_4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b681a78b89_1_4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70400" y="901675"/>
            <a:ext cx="5662800" cy="297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870400" y="3766025"/>
            <a:ext cx="5662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6979148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7498110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8017073" y="142400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375475" y="313175"/>
            <a:ext cx="0" cy="33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238375" y="10002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 hasCustomPrompt="1"/>
          </p:nvPr>
        </p:nvSpPr>
        <p:spPr>
          <a:xfrm>
            <a:off x="3042775" y="1800600"/>
            <a:ext cx="53880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type="subTitle" idx="1"/>
          </p:nvPr>
        </p:nvSpPr>
        <p:spPr>
          <a:xfrm>
            <a:off x="3042775" y="2845800"/>
            <a:ext cx="5388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6" name="Google Shape;106;p11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1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3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type="title" idx="2" hasCustomPrompt="1"/>
          </p:nvPr>
        </p:nvSpPr>
        <p:spPr>
          <a:xfrm>
            <a:off x="1637541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type="title" idx="3" hasCustomPrompt="1"/>
          </p:nvPr>
        </p:nvSpPr>
        <p:spPr>
          <a:xfrm>
            <a:off x="1635891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type="title" idx="4" hasCustomPrompt="1"/>
          </p:nvPr>
        </p:nvSpPr>
        <p:spPr>
          <a:xfrm>
            <a:off x="4251900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type="title" idx="5" hasCustomPrompt="1"/>
          </p:nvPr>
        </p:nvSpPr>
        <p:spPr>
          <a:xfrm>
            <a:off x="4251900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type="title" idx="6" hasCustomPrompt="1"/>
          </p:nvPr>
        </p:nvSpPr>
        <p:spPr>
          <a:xfrm>
            <a:off x="6867084" y="123420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type="title" idx="7" hasCustomPrompt="1"/>
          </p:nvPr>
        </p:nvSpPr>
        <p:spPr>
          <a:xfrm>
            <a:off x="6867084" y="301793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type="subTitle" idx="1"/>
          </p:nvPr>
        </p:nvSpPr>
        <p:spPr>
          <a:xfrm>
            <a:off x="719975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type="subTitle" idx="8"/>
          </p:nvPr>
        </p:nvSpPr>
        <p:spPr>
          <a:xfrm>
            <a:off x="3337500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type="subTitle" idx="9"/>
          </p:nvPr>
        </p:nvSpPr>
        <p:spPr>
          <a:xfrm>
            <a:off x="5952684" y="1920009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type="subTitle" idx="13"/>
          </p:nvPr>
        </p:nvSpPr>
        <p:spPr>
          <a:xfrm>
            <a:off x="719975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type="subTitle" idx="14"/>
          </p:nvPr>
        </p:nvSpPr>
        <p:spPr>
          <a:xfrm>
            <a:off x="3337500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type="subTitle" idx="15"/>
          </p:nvPr>
        </p:nvSpPr>
        <p:spPr>
          <a:xfrm>
            <a:off x="5952684" y="3703731"/>
            <a:ext cx="246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26" name="Google Shape;126;p13"/>
          <p:cNvGrpSpPr/>
          <p:nvPr/>
        </p:nvGrpSpPr>
        <p:grpSpPr>
          <a:xfrm>
            <a:off x="8616438" y="-333986"/>
            <a:ext cx="1296482" cy="2656826"/>
            <a:chOff x="8545001" y="339588"/>
            <a:chExt cx="457200" cy="936921"/>
          </a:xfrm>
        </p:grpSpPr>
        <p:sp>
          <p:nvSpPr>
            <p:cNvPr id="127" name="Google Shape;127;p13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2" name="Google Shape;132;p13"/>
          <p:cNvGrpSpPr/>
          <p:nvPr/>
        </p:nvGrpSpPr>
        <p:grpSpPr>
          <a:xfrm>
            <a:off x="177150" y="1498275"/>
            <a:ext cx="274200" cy="2146950"/>
            <a:chOff x="238375" y="-665675"/>
            <a:chExt cx="274200" cy="2146950"/>
          </a:xfrm>
        </p:grpSpPr>
        <p:cxnSp>
          <p:nvCxnSpPr>
            <p:cNvPr id="133" name="Google Shape;133;p13"/>
            <p:cNvCxnSpPr/>
            <p:nvPr/>
          </p:nvCxnSpPr>
          <p:spPr>
            <a:xfrm>
              <a:off x="375475" y="-504125"/>
              <a:ext cx="0" cy="198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" name="Google Shape;134;p13"/>
            <p:cNvSpPr/>
            <p:nvPr/>
          </p:nvSpPr>
          <p:spPr>
            <a:xfrm>
              <a:off x="238375" y="-6656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2976175" y="3147513"/>
            <a:ext cx="53784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7" name="Google Shape;137;p14"/>
          <p:cNvSpPr txBox="1"/>
          <p:nvPr>
            <p:ph type="subTitle" idx="1"/>
          </p:nvPr>
        </p:nvSpPr>
        <p:spPr>
          <a:xfrm>
            <a:off x="1502275" y="1424188"/>
            <a:ext cx="6852300" cy="16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38" name="Google Shape;138;p1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4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99528" y="265197"/>
            <a:ext cx="1056173" cy="274312"/>
            <a:chOff x="7276560" y="356650"/>
            <a:chExt cx="1403925" cy="365700"/>
          </a:xfrm>
        </p:grpSpPr>
        <p:sp>
          <p:nvSpPr>
            <p:cNvPr id="143" name="Google Shape;143;p14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6" name="Google Shape;146;p14"/>
          <p:cNvGrpSpPr/>
          <p:nvPr/>
        </p:nvGrpSpPr>
        <p:grpSpPr>
          <a:xfrm>
            <a:off x="8616438" y="-788923"/>
            <a:ext cx="1296482" cy="2656826"/>
            <a:chOff x="8545001" y="339588"/>
            <a:chExt cx="457200" cy="936921"/>
          </a:xfrm>
        </p:grpSpPr>
        <p:sp>
          <p:nvSpPr>
            <p:cNvPr id="147" name="Google Shape;147;p14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972838" y="1367250"/>
            <a:ext cx="3318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type="subTitle" idx="1"/>
          </p:nvPr>
        </p:nvSpPr>
        <p:spPr>
          <a:xfrm>
            <a:off x="972838" y="3025050"/>
            <a:ext cx="33186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/>
          <p:nvPr>
            <p:ph type="pic" idx="2"/>
          </p:nvPr>
        </p:nvSpPr>
        <p:spPr>
          <a:xfrm>
            <a:off x="4650663" y="810276"/>
            <a:ext cx="3520500" cy="352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56" name="Google Shape;156;p15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" name="Google Shape;157;p15"/>
          <p:cNvGrpSpPr/>
          <p:nvPr/>
        </p:nvGrpSpPr>
        <p:grpSpPr>
          <a:xfrm>
            <a:off x="-774462" y="-333986"/>
            <a:ext cx="1296482" cy="2656826"/>
            <a:chOff x="8545001" y="339588"/>
            <a:chExt cx="457200" cy="936921"/>
          </a:xfrm>
        </p:grpSpPr>
        <p:sp>
          <p:nvSpPr>
            <p:cNvPr id="158" name="Google Shape;158;p15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1112125" y="1605475"/>
            <a:ext cx="262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type="subTitle" idx="1"/>
          </p:nvPr>
        </p:nvSpPr>
        <p:spPr>
          <a:xfrm>
            <a:off x="1112125" y="2571725"/>
            <a:ext cx="26268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66" name="Google Shape;166;p16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" name="Google Shape;167;p16"/>
          <p:cNvGrpSpPr/>
          <p:nvPr/>
        </p:nvGrpSpPr>
        <p:grpSpPr>
          <a:xfrm rot="-5400000">
            <a:off x="-185072" y="594222"/>
            <a:ext cx="1056173" cy="274312"/>
            <a:chOff x="7276560" y="356650"/>
            <a:chExt cx="1403925" cy="365700"/>
          </a:xfrm>
        </p:grpSpPr>
        <p:sp>
          <p:nvSpPr>
            <p:cNvPr id="168" name="Google Shape;168;p16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8619850" y="1282713"/>
            <a:ext cx="274200" cy="2507700"/>
            <a:chOff x="8619850" y="1474675"/>
            <a:chExt cx="274200" cy="2507700"/>
          </a:xfrm>
        </p:grpSpPr>
        <p:cxnSp>
          <p:nvCxnSpPr>
            <p:cNvPr id="172" name="Google Shape;172;p16"/>
            <p:cNvCxnSpPr/>
            <p:nvPr/>
          </p:nvCxnSpPr>
          <p:spPr>
            <a:xfrm>
              <a:off x="8756950" y="1474675"/>
              <a:ext cx="0" cy="250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16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4" name="Google Shape;174;p16"/>
          <p:cNvSpPr/>
          <p:nvPr/>
        </p:nvSpPr>
        <p:spPr>
          <a:xfrm>
            <a:off x="8619850" y="3586588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4413788" y="1876663"/>
            <a:ext cx="3593400" cy="6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type="subTitle" idx="1"/>
          </p:nvPr>
        </p:nvSpPr>
        <p:spPr>
          <a:xfrm>
            <a:off x="4413963" y="2515638"/>
            <a:ext cx="35934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78" name="Google Shape;178;p17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" name="Google Shape;179;p17"/>
          <p:cNvGrpSpPr/>
          <p:nvPr/>
        </p:nvGrpSpPr>
        <p:grpSpPr>
          <a:xfrm>
            <a:off x="8616438" y="940139"/>
            <a:ext cx="1296482" cy="2656826"/>
            <a:chOff x="8545001" y="339588"/>
            <a:chExt cx="457200" cy="936921"/>
          </a:xfrm>
        </p:grpSpPr>
        <p:sp>
          <p:nvSpPr>
            <p:cNvPr id="180" name="Google Shape;180;p17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177150" y="1498275"/>
            <a:ext cx="274200" cy="2146950"/>
            <a:chOff x="238375" y="-665675"/>
            <a:chExt cx="274200" cy="2146950"/>
          </a:xfrm>
        </p:grpSpPr>
        <p:cxnSp>
          <p:nvCxnSpPr>
            <p:cNvPr id="186" name="Google Shape;186;p17"/>
            <p:cNvCxnSpPr/>
            <p:nvPr/>
          </p:nvCxnSpPr>
          <p:spPr>
            <a:xfrm>
              <a:off x="375475" y="-504125"/>
              <a:ext cx="0" cy="198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" name="Google Shape;187;p17"/>
            <p:cNvSpPr/>
            <p:nvPr/>
          </p:nvSpPr>
          <p:spPr>
            <a:xfrm>
              <a:off x="238375" y="-6656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90" name="Google Shape;190;p18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1" name="Google Shape;191;p18"/>
          <p:cNvGrpSpPr/>
          <p:nvPr/>
        </p:nvGrpSpPr>
        <p:grpSpPr>
          <a:xfrm>
            <a:off x="8619850" y="2606525"/>
            <a:ext cx="274200" cy="1375800"/>
            <a:chOff x="8619850" y="2606525"/>
            <a:chExt cx="274200" cy="1375800"/>
          </a:xfrm>
        </p:grpSpPr>
        <p:cxnSp>
          <p:nvCxnSpPr>
            <p:cNvPr id="192" name="Google Shape;192;p18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3" name="Google Shape;193;p18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94" name="Google Shape;194;p18"/>
          <p:cNvGrpSpPr/>
          <p:nvPr/>
        </p:nvGrpSpPr>
        <p:grpSpPr>
          <a:xfrm>
            <a:off x="-774462" y="199414"/>
            <a:ext cx="1296482" cy="2656826"/>
            <a:chOff x="8545001" y="339588"/>
            <a:chExt cx="457200" cy="936921"/>
          </a:xfrm>
        </p:grpSpPr>
        <p:sp>
          <p:nvSpPr>
            <p:cNvPr id="195" name="Google Shape;195;p18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02" name="Google Shape;202;p19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3" name="Google Shape;203;p19"/>
          <p:cNvGrpSpPr/>
          <p:nvPr/>
        </p:nvGrpSpPr>
        <p:grpSpPr>
          <a:xfrm rot="-5400000">
            <a:off x="8268442" y="594222"/>
            <a:ext cx="1056173" cy="274312"/>
            <a:chOff x="7276560" y="356650"/>
            <a:chExt cx="1403925" cy="365700"/>
          </a:xfrm>
        </p:grpSpPr>
        <p:sp>
          <p:nvSpPr>
            <p:cNvPr id="204" name="Google Shape;204;p19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-769587" y="1438089"/>
            <a:ext cx="1296482" cy="2656826"/>
            <a:chOff x="8545001" y="339588"/>
            <a:chExt cx="457200" cy="936921"/>
          </a:xfrm>
        </p:grpSpPr>
        <p:sp>
          <p:nvSpPr>
            <p:cNvPr id="208" name="Google Shape;208;p19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15" name="Google Shape;215;p20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6" name="Google Shape;216;p20"/>
          <p:cNvGrpSpPr/>
          <p:nvPr/>
        </p:nvGrpSpPr>
        <p:grpSpPr>
          <a:xfrm rot="5400000">
            <a:off x="9132408" y="162956"/>
            <a:ext cx="2046505" cy="3144988"/>
            <a:chOff x="315725" y="285175"/>
            <a:chExt cx="2263332" cy="3478200"/>
          </a:xfrm>
        </p:grpSpPr>
        <p:sp>
          <p:nvSpPr>
            <p:cNvPr id="217" name="Google Shape;217;p20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246948" y="1282713"/>
            <a:ext cx="274200" cy="2507700"/>
            <a:chOff x="8619850" y="1474675"/>
            <a:chExt cx="274200" cy="2507700"/>
          </a:xfrm>
        </p:grpSpPr>
        <p:cxnSp>
          <p:nvCxnSpPr>
            <p:cNvPr id="221" name="Google Shape;221;p20"/>
            <p:cNvCxnSpPr/>
            <p:nvPr/>
          </p:nvCxnSpPr>
          <p:spPr>
            <a:xfrm>
              <a:off x="8756950" y="1474675"/>
              <a:ext cx="0" cy="250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2" name="Google Shape;222;p20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23" name="Google Shape;223;p20"/>
          <p:cNvSpPr/>
          <p:nvPr/>
        </p:nvSpPr>
        <p:spPr>
          <a:xfrm>
            <a:off x="246948" y="3586588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002300" y="2485394"/>
            <a:ext cx="5478300" cy="14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type="title" idx="2" hasCustomPrompt="1"/>
          </p:nvPr>
        </p:nvSpPr>
        <p:spPr>
          <a:xfrm>
            <a:off x="1140925" y="1255006"/>
            <a:ext cx="1097400" cy="109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5400000">
            <a:off x="-371977" y="892688"/>
            <a:ext cx="1403925" cy="365700"/>
            <a:chOff x="6978998" y="142550"/>
            <a:chExt cx="1403925" cy="365700"/>
          </a:xfrm>
        </p:grpSpPr>
        <p:sp>
          <p:nvSpPr>
            <p:cNvPr id="28" name="Google Shape;28;p3"/>
            <p:cNvSpPr/>
            <p:nvPr/>
          </p:nvSpPr>
          <p:spPr>
            <a:xfrm rot="5400000">
              <a:off x="6979148" y="1424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7498110" y="1424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8017073" y="1424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619850" y="2606525"/>
            <a:ext cx="274200" cy="1375800"/>
            <a:chOff x="8619850" y="2606525"/>
            <a:chExt cx="274200" cy="137580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33;p3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26" name="Google Shape;226;p21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" name="Google Shape;227;p21"/>
          <p:cNvGrpSpPr/>
          <p:nvPr/>
        </p:nvGrpSpPr>
        <p:grpSpPr>
          <a:xfrm flipH="1">
            <a:off x="8643145" y="539500"/>
            <a:ext cx="274200" cy="1375800"/>
            <a:chOff x="8619850" y="2606525"/>
            <a:chExt cx="274200" cy="1375800"/>
          </a:xfrm>
        </p:grpSpPr>
        <p:cxnSp>
          <p:nvCxnSpPr>
            <p:cNvPr id="228" name="Google Shape;228;p21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" name="Google Shape;229;p21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30" name="Google Shape;230;p21"/>
          <p:cNvGrpSpPr/>
          <p:nvPr/>
        </p:nvGrpSpPr>
        <p:grpSpPr>
          <a:xfrm flipH="1">
            <a:off x="-799650" y="539489"/>
            <a:ext cx="1296482" cy="2656826"/>
            <a:chOff x="8545001" y="339588"/>
            <a:chExt cx="457200" cy="936921"/>
          </a:xfrm>
        </p:grpSpPr>
        <p:sp>
          <p:nvSpPr>
            <p:cNvPr id="231" name="Google Shape;231;p21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type="subTitle" idx="1"/>
          </p:nvPr>
        </p:nvSpPr>
        <p:spPr>
          <a:xfrm>
            <a:off x="5012625" y="2555034"/>
            <a:ext cx="24609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type="subTitle" idx="2"/>
          </p:nvPr>
        </p:nvSpPr>
        <p:spPr>
          <a:xfrm>
            <a:off x="1670450" y="2555034"/>
            <a:ext cx="24609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type="subTitle" idx="3"/>
          </p:nvPr>
        </p:nvSpPr>
        <p:spPr>
          <a:xfrm>
            <a:off x="1670451" y="2036479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type="subTitle" idx="4"/>
          </p:nvPr>
        </p:nvSpPr>
        <p:spPr>
          <a:xfrm>
            <a:off x="5012650" y="2036479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3" name="Google Shape;243;p22"/>
          <p:cNvGrpSpPr/>
          <p:nvPr/>
        </p:nvGrpSpPr>
        <p:grpSpPr>
          <a:xfrm>
            <a:off x="8616438" y="-333986"/>
            <a:ext cx="1296482" cy="2656826"/>
            <a:chOff x="8545001" y="339588"/>
            <a:chExt cx="457200" cy="936921"/>
          </a:xfrm>
        </p:grpSpPr>
        <p:sp>
          <p:nvSpPr>
            <p:cNvPr id="244" name="Google Shape;244;p22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9" name="Google Shape;249;p22"/>
          <p:cNvGrpSpPr/>
          <p:nvPr/>
        </p:nvGrpSpPr>
        <p:grpSpPr>
          <a:xfrm>
            <a:off x="246948" y="1883850"/>
            <a:ext cx="274200" cy="1375800"/>
            <a:chOff x="8619850" y="2606525"/>
            <a:chExt cx="274200" cy="1375800"/>
          </a:xfrm>
        </p:grpSpPr>
        <p:cxnSp>
          <p:nvCxnSpPr>
            <p:cNvPr id="250" name="Google Shape;250;p22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22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246948" y="1795025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type="subTitle" idx="1"/>
          </p:nvPr>
        </p:nvSpPr>
        <p:spPr>
          <a:xfrm>
            <a:off x="4867952" y="1735230"/>
            <a:ext cx="3200400" cy="2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type="subTitle" idx="2"/>
          </p:nvPr>
        </p:nvSpPr>
        <p:spPr>
          <a:xfrm>
            <a:off x="1075648" y="1735230"/>
            <a:ext cx="3200400" cy="2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257" name="Google Shape;257;p23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8" name="Google Shape;258;p23"/>
          <p:cNvGrpSpPr/>
          <p:nvPr/>
        </p:nvGrpSpPr>
        <p:grpSpPr>
          <a:xfrm>
            <a:off x="-710637" y="284514"/>
            <a:ext cx="1296482" cy="2656826"/>
            <a:chOff x="8545001" y="339588"/>
            <a:chExt cx="457200" cy="936921"/>
          </a:xfrm>
        </p:grpSpPr>
        <p:sp>
          <p:nvSpPr>
            <p:cNvPr id="259" name="Google Shape;259;p23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8468875" y="3556675"/>
            <a:ext cx="648900" cy="648900"/>
          </a:xfrm>
          <a:prstGeom prst="star8">
            <a:avLst>
              <a:gd name="adj" fmla="val 123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5" name="Google Shape;265;p23"/>
          <p:cNvGrpSpPr/>
          <p:nvPr/>
        </p:nvGrpSpPr>
        <p:grpSpPr>
          <a:xfrm>
            <a:off x="8656223" y="448475"/>
            <a:ext cx="274200" cy="1440450"/>
            <a:chOff x="8619850" y="2541875"/>
            <a:chExt cx="274200" cy="1440450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" name="Google Shape;267;p23"/>
            <p:cNvSpPr/>
            <p:nvPr/>
          </p:nvSpPr>
          <p:spPr>
            <a:xfrm>
              <a:off x="8619850" y="254187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8656223" y="972125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type="subTitle" idx="1"/>
          </p:nvPr>
        </p:nvSpPr>
        <p:spPr>
          <a:xfrm>
            <a:off x="93762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type="subTitle" idx="2"/>
          </p:nvPr>
        </p:nvSpPr>
        <p:spPr>
          <a:xfrm>
            <a:off x="3484347" y="2425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type="subTitle" idx="3"/>
          </p:nvPr>
        </p:nvSpPr>
        <p:spPr>
          <a:xfrm>
            <a:off x="6031075" y="2806087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24"/>
          <p:cNvSpPr txBox="1"/>
          <p:nvPr>
            <p:ph type="subTitle" idx="4"/>
          </p:nvPr>
        </p:nvSpPr>
        <p:spPr>
          <a:xfrm>
            <a:off x="937625" y="2302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type="subTitle" idx="5"/>
          </p:nvPr>
        </p:nvSpPr>
        <p:spPr>
          <a:xfrm>
            <a:off x="3484350" y="1921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type="subTitle" idx="6"/>
          </p:nvPr>
        </p:nvSpPr>
        <p:spPr>
          <a:xfrm>
            <a:off x="6031075" y="230238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7" name="Google Shape;277;p24"/>
          <p:cNvSpPr/>
          <p:nvPr/>
        </p:nvSpPr>
        <p:spPr>
          <a:xfrm rot="10800000">
            <a:off x="8692655" y="27602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4"/>
          <p:cNvSpPr/>
          <p:nvPr/>
        </p:nvSpPr>
        <p:spPr>
          <a:xfrm rot="10800000">
            <a:off x="8692655" y="31506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24"/>
          <p:cNvSpPr/>
          <p:nvPr/>
        </p:nvSpPr>
        <p:spPr>
          <a:xfrm rot="10800000">
            <a:off x="8692655" y="3541025"/>
            <a:ext cx="274200" cy="2754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0" name="Google Shape;280;p24"/>
          <p:cNvGrpSpPr/>
          <p:nvPr/>
        </p:nvGrpSpPr>
        <p:grpSpPr>
          <a:xfrm rot="5400000">
            <a:off x="-2029542" y="-355394"/>
            <a:ext cx="2046505" cy="3144988"/>
            <a:chOff x="315725" y="285175"/>
            <a:chExt cx="2263332" cy="3478200"/>
          </a:xfrm>
        </p:grpSpPr>
        <p:sp>
          <p:nvSpPr>
            <p:cNvPr id="281" name="Google Shape;281;p24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cxnSp>
        <p:nvCxnSpPr>
          <p:cNvPr id="284" name="Google Shape;284;p2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5"/>
          <p:cNvSpPr txBox="1"/>
          <p:nvPr>
            <p:ph type="subTitle" idx="1"/>
          </p:nvPr>
        </p:nvSpPr>
        <p:spPr>
          <a:xfrm>
            <a:off x="1253224" y="172879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type="subTitle" idx="2"/>
          </p:nvPr>
        </p:nvSpPr>
        <p:spPr>
          <a:xfrm>
            <a:off x="5079776" y="172879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25"/>
          <p:cNvSpPr txBox="1"/>
          <p:nvPr>
            <p:ph type="subTitle" idx="3"/>
          </p:nvPr>
        </p:nvSpPr>
        <p:spPr>
          <a:xfrm>
            <a:off x="1253224" y="338944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type="subTitle" idx="4"/>
          </p:nvPr>
        </p:nvSpPr>
        <p:spPr>
          <a:xfrm>
            <a:off x="5079776" y="338944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type="subTitle" idx="5"/>
          </p:nvPr>
        </p:nvSpPr>
        <p:spPr>
          <a:xfrm>
            <a:off x="1253224" y="134779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type="subTitle" idx="6"/>
          </p:nvPr>
        </p:nvSpPr>
        <p:spPr>
          <a:xfrm>
            <a:off x="1253224" y="300844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type="subTitle" idx="7"/>
          </p:nvPr>
        </p:nvSpPr>
        <p:spPr>
          <a:xfrm>
            <a:off x="5079749" y="134779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type="subTitle" idx="8"/>
          </p:nvPr>
        </p:nvSpPr>
        <p:spPr>
          <a:xfrm>
            <a:off x="5079749" y="300844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295" name="Google Shape;295;p25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" name="Google Shape;296;p25"/>
          <p:cNvGrpSpPr/>
          <p:nvPr/>
        </p:nvGrpSpPr>
        <p:grpSpPr>
          <a:xfrm rot="-5400000">
            <a:off x="-185072" y="746622"/>
            <a:ext cx="1056173" cy="274312"/>
            <a:chOff x="7276560" y="356650"/>
            <a:chExt cx="1403925" cy="365700"/>
          </a:xfrm>
        </p:grpSpPr>
        <p:sp>
          <p:nvSpPr>
            <p:cNvPr id="297" name="Google Shape;297;p25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0" name="Google Shape;300;p25"/>
          <p:cNvGrpSpPr/>
          <p:nvPr/>
        </p:nvGrpSpPr>
        <p:grpSpPr>
          <a:xfrm rot="5400000">
            <a:off x="8980008" y="694456"/>
            <a:ext cx="2046505" cy="3144988"/>
            <a:chOff x="315725" y="285175"/>
            <a:chExt cx="2263332" cy="3478200"/>
          </a:xfrm>
        </p:grpSpPr>
        <p:sp>
          <p:nvSpPr>
            <p:cNvPr id="301" name="Google Shape;301;p25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type="subTitle" idx="1"/>
          </p:nvPr>
        </p:nvSpPr>
        <p:spPr>
          <a:xfrm>
            <a:off x="1110120" y="162043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type="subTitle" idx="2"/>
          </p:nvPr>
        </p:nvSpPr>
        <p:spPr>
          <a:xfrm>
            <a:off x="3579000" y="162043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type="subTitle" idx="3"/>
          </p:nvPr>
        </p:nvSpPr>
        <p:spPr>
          <a:xfrm>
            <a:off x="1110120" y="334750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6"/>
          <p:cNvSpPr txBox="1"/>
          <p:nvPr>
            <p:ph type="subTitle" idx="4"/>
          </p:nvPr>
        </p:nvSpPr>
        <p:spPr>
          <a:xfrm>
            <a:off x="3578998" y="334750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type="subTitle" idx="5"/>
          </p:nvPr>
        </p:nvSpPr>
        <p:spPr>
          <a:xfrm>
            <a:off x="6047880" y="162043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type="subTitle" idx="6"/>
          </p:nvPr>
        </p:nvSpPr>
        <p:spPr>
          <a:xfrm>
            <a:off x="6047880" y="3347509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type="subTitle" idx="7"/>
          </p:nvPr>
        </p:nvSpPr>
        <p:spPr>
          <a:xfrm>
            <a:off x="1110120" y="1239431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3" name="Google Shape;313;p26"/>
          <p:cNvSpPr txBox="1"/>
          <p:nvPr>
            <p:ph type="subTitle" idx="8"/>
          </p:nvPr>
        </p:nvSpPr>
        <p:spPr>
          <a:xfrm>
            <a:off x="3579000" y="1239431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type="subTitle" idx="9"/>
          </p:nvPr>
        </p:nvSpPr>
        <p:spPr>
          <a:xfrm>
            <a:off x="6047880" y="1239431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5" name="Google Shape;315;p26"/>
          <p:cNvSpPr txBox="1"/>
          <p:nvPr>
            <p:ph type="subTitle" idx="13"/>
          </p:nvPr>
        </p:nvSpPr>
        <p:spPr>
          <a:xfrm>
            <a:off x="1110120" y="2966509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type="subTitle" idx="14"/>
          </p:nvPr>
        </p:nvSpPr>
        <p:spPr>
          <a:xfrm>
            <a:off x="3579000" y="2966509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type="subTitle" idx="15"/>
          </p:nvPr>
        </p:nvSpPr>
        <p:spPr>
          <a:xfrm>
            <a:off x="6047880" y="2966509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318" name="Google Shape;318;p26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26"/>
          <p:cNvGrpSpPr/>
          <p:nvPr/>
        </p:nvGrpSpPr>
        <p:grpSpPr>
          <a:xfrm>
            <a:off x="-735387" y="-309236"/>
            <a:ext cx="1296482" cy="2656826"/>
            <a:chOff x="8545001" y="339588"/>
            <a:chExt cx="457200" cy="936921"/>
          </a:xfrm>
        </p:grpSpPr>
        <p:sp>
          <p:nvSpPr>
            <p:cNvPr id="320" name="Google Shape;320;p26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8619850" y="2606525"/>
            <a:ext cx="274200" cy="1375800"/>
            <a:chOff x="8619850" y="2606525"/>
            <a:chExt cx="274200" cy="13758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8756950" y="2606525"/>
              <a:ext cx="0" cy="13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26"/>
            <p:cNvSpPr/>
            <p:nvPr/>
          </p:nvSpPr>
          <p:spPr>
            <a:xfrm>
              <a:off x="8619850" y="315732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 hasCustomPrompt="1"/>
          </p:nvPr>
        </p:nvSpPr>
        <p:spPr>
          <a:xfrm>
            <a:off x="1094225" y="6184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type="subTitle" idx="1"/>
          </p:nvPr>
        </p:nvSpPr>
        <p:spPr>
          <a:xfrm>
            <a:off x="1094225" y="1354375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type="title" idx="2" hasCustomPrompt="1"/>
          </p:nvPr>
        </p:nvSpPr>
        <p:spPr>
          <a:xfrm>
            <a:off x="1094225" y="19706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type="subTitle" idx="3"/>
          </p:nvPr>
        </p:nvSpPr>
        <p:spPr>
          <a:xfrm>
            <a:off x="1094225" y="2706627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type="title" idx="4" hasCustomPrompt="1"/>
          </p:nvPr>
        </p:nvSpPr>
        <p:spPr>
          <a:xfrm>
            <a:off x="1094225" y="332292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type="subTitle" idx="5"/>
          </p:nvPr>
        </p:nvSpPr>
        <p:spPr>
          <a:xfrm>
            <a:off x="1094225" y="4058897"/>
            <a:ext cx="46968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cxnSp>
        <p:nvCxnSpPr>
          <p:cNvPr id="335" name="Google Shape;335;p27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7"/>
          <p:cNvCxnSpPr/>
          <p:nvPr/>
        </p:nvCxnSpPr>
        <p:spPr>
          <a:xfrm>
            <a:off x="5896956" y="375850"/>
            <a:ext cx="236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27"/>
          <p:cNvSpPr/>
          <p:nvPr/>
        </p:nvSpPr>
        <p:spPr>
          <a:xfrm flipH="1">
            <a:off x="7983756" y="2387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" name="Google Shape;338;p27"/>
          <p:cNvSpPr/>
          <p:nvPr/>
        </p:nvSpPr>
        <p:spPr>
          <a:xfrm flipH="1">
            <a:off x="7481656" y="2387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2347950" y="615700"/>
            <a:ext cx="44481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1" name="Google Shape;341;p28"/>
          <p:cNvSpPr txBox="1"/>
          <p:nvPr>
            <p:ph type="subTitle" idx="1"/>
          </p:nvPr>
        </p:nvSpPr>
        <p:spPr>
          <a:xfrm>
            <a:off x="2347900" y="1484150"/>
            <a:ext cx="4448100" cy="12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28"/>
          <p:cNvSpPr txBox="1"/>
          <p:nvPr/>
        </p:nvSpPr>
        <p:spPr>
          <a:xfrm>
            <a:off x="2099100" y="3535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Public Sans"/>
                <a:ea typeface="Public Sans"/>
                <a:cs typeface="Public Sans"/>
                <a:sym typeface="Public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1000" b="1" u="sng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8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p28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7" name="Google Shape;347;p28"/>
          <p:cNvGrpSpPr/>
          <p:nvPr/>
        </p:nvGrpSpPr>
        <p:grpSpPr>
          <a:xfrm rot="10800000">
            <a:off x="7297687" y="173788"/>
            <a:ext cx="1403925" cy="365700"/>
            <a:chOff x="7276560" y="356650"/>
            <a:chExt cx="1403925" cy="365700"/>
          </a:xfrm>
        </p:grpSpPr>
        <p:sp>
          <p:nvSpPr>
            <p:cNvPr id="348" name="Google Shape;348;p28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29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9"/>
          <p:cNvSpPr/>
          <p:nvPr/>
        </p:nvSpPr>
        <p:spPr>
          <a:xfrm flipH="1">
            <a:off x="179838" y="1251288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29"/>
          <p:cNvSpPr/>
          <p:nvPr/>
        </p:nvSpPr>
        <p:spPr>
          <a:xfrm flipH="1">
            <a:off x="179838" y="732325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29"/>
          <p:cNvSpPr/>
          <p:nvPr/>
        </p:nvSpPr>
        <p:spPr>
          <a:xfrm flipH="1">
            <a:off x="179838" y="213363"/>
            <a:ext cx="365700" cy="366000"/>
          </a:xfrm>
          <a:prstGeom prst="star8">
            <a:avLst>
              <a:gd name="adj" fmla="val 1559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6" name="Google Shape;356;p29"/>
          <p:cNvCxnSpPr/>
          <p:nvPr/>
        </p:nvCxnSpPr>
        <p:spPr>
          <a:xfrm>
            <a:off x="8737423" y="213375"/>
            <a:ext cx="0" cy="33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9"/>
          <p:cNvSpPr/>
          <p:nvPr/>
        </p:nvSpPr>
        <p:spPr>
          <a:xfrm flipH="1">
            <a:off x="8600323" y="9004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30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0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63" name="Google Shape;363;p30"/>
          <p:cNvGrpSpPr/>
          <p:nvPr/>
        </p:nvGrpSpPr>
        <p:grpSpPr>
          <a:xfrm flipH="1">
            <a:off x="7767847" y="188997"/>
            <a:ext cx="1056173" cy="274312"/>
            <a:chOff x="7276560" y="356650"/>
            <a:chExt cx="1403925" cy="365700"/>
          </a:xfrm>
        </p:grpSpPr>
        <p:sp>
          <p:nvSpPr>
            <p:cNvPr id="364" name="Google Shape;364;p30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7" name="Google Shape;367;p30"/>
          <p:cNvGrpSpPr/>
          <p:nvPr/>
        </p:nvGrpSpPr>
        <p:grpSpPr>
          <a:xfrm flipH="1">
            <a:off x="-865572" y="-788923"/>
            <a:ext cx="1296482" cy="2656826"/>
            <a:chOff x="8545001" y="339588"/>
            <a:chExt cx="457200" cy="936921"/>
          </a:xfrm>
        </p:grpSpPr>
        <p:sp>
          <p:nvSpPr>
            <p:cNvPr id="368" name="Google Shape;368;p30"/>
            <p:cNvSpPr/>
            <p:nvPr/>
          </p:nvSpPr>
          <p:spPr>
            <a:xfrm>
              <a:off x="8545001" y="45951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545001" y="33958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8545001" y="57944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8545001" y="69937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8545001" y="819308"/>
              <a:ext cx="457200" cy="45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1"/>
          </p:nvPr>
        </p:nvSpPr>
        <p:spPr>
          <a:xfrm>
            <a:off x="720000" y="1063351"/>
            <a:ext cx="7704000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37" name="Google Shape;37;p4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type="subTitle" idx="1"/>
          </p:nvPr>
        </p:nvSpPr>
        <p:spPr>
          <a:xfrm>
            <a:off x="5055284" y="365006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type="subTitle" idx="2"/>
          </p:nvPr>
        </p:nvSpPr>
        <p:spPr>
          <a:xfrm>
            <a:off x="1583300" y="365006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type="subTitle" idx="3"/>
          </p:nvPr>
        </p:nvSpPr>
        <p:spPr>
          <a:xfrm>
            <a:off x="5055275" y="315357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type="subTitle" idx="4"/>
          </p:nvPr>
        </p:nvSpPr>
        <p:spPr>
          <a:xfrm>
            <a:off x="1583075" y="315357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Google Shape;45;p5"/>
          <p:cNvGrpSpPr/>
          <p:nvPr/>
        </p:nvGrpSpPr>
        <p:grpSpPr>
          <a:xfrm rot="-5400000">
            <a:off x="8268442" y="594222"/>
            <a:ext cx="1056173" cy="274312"/>
            <a:chOff x="7276560" y="356650"/>
            <a:chExt cx="1403925" cy="365700"/>
          </a:xfrm>
        </p:grpSpPr>
        <p:sp>
          <p:nvSpPr>
            <p:cNvPr id="46" name="Google Shape;46;p5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 rot="5400000">
            <a:off x="-1875742" y="172081"/>
            <a:ext cx="2046505" cy="3144988"/>
            <a:chOff x="315725" y="285175"/>
            <a:chExt cx="2263332" cy="3478200"/>
          </a:xfrm>
        </p:grpSpPr>
        <p:sp>
          <p:nvSpPr>
            <p:cNvPr id="50" name="Google Shape;50;p5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6"/>
          <p:cNvCxnSpPr/>
          <p:nvPr/>
        </p:nvCxnSpPr>
        <p:spPr>
          <a:xfrm>
            <a:off x="8769096" y="313175"/>
            <a:ext cx="0" cy="339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6"/>
          <p:cNvSpPr/>
          <p:nvPr/>
        </p:nvSpPr>
        <p:spPr>
          <a:xfrm>
            <a:off x="8631996" y="100025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8631996" y="265300"/>
            <a:ext cx="274200" cy="2742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99222" y="3175675"/>
            <a:ext cx="648900" cy="648900"/>
          </a:xfrm>
          <a:prstGeom prst="star8">
            <a:avLst>
              <a:gd name="adj" fmla="val 123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" name="Google Shape;60;p6"/>
          <p:cNvGrpSpPr/>
          <p:nvPr/>
        </p:nvGrpSpPr>
        <p:grpSpPr>
          <a:xfrm rot="5400000">
            <a:off x="-1989842" y="-841119"/>
            <a:ext cx="2046505" cy="3144988"/>
            <a:chOff x="315725" y="285175"/>
            <a:chExt cx="2263332" cy="3478200"/>
          </a:xfrm>
        </p:grpSpPr>
        <p:sp>
          <p:nvSpPr>
            <p:cNvPr id="61" name="Google Shape;61;p6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type="subTitle" idx="1"/>
          </p:nvPr>
        </p:nvSpPr>
        <p:spPr>
          <a:xfrm>
            <a:off x="4080575" y="1800185"/>
            <a:ext cx="40428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67" name="Google Shape;67;p7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68;p7"/>
          <p:cNvGrpSpPr/>
          <p:nvPr/>
        </p:nvGrpSpPr>
        <p:grpSpPr>
          <a:xfrm rot="-5400000">
            <a:off x="-185072" y="822822"/>
            <a:ext cx="1056173" cy="274312"/>
            <a:chOff x="7276560" y="356650"/>
            <a:chExt cx="1403925" cy="365700"/>
          </a:xfrm>
        </p:grpSpPr>
        <p:sp>
          <p:nvSpPr>
            <p:cNvPr id="69" name="Google Shape;69;p7"/>
            <p:cNvSpPr/>
            <p:nvPr/>
          </p:nvSpPr>
          <p:spPr>
            <a:xfrm rot="5400000">
              <a:off x="7276710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rot="5400000">
              <a:off x="7795673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rot="5400000">
              <a:off x="8314635" y="356500"/>
              <a:ext cx="365700" cy="366000"/>
            </a:xfrm>
            <a:prstGeom prst="star8">
              <a:avLst>
                <a:gd name="adj" fmla="val 1559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 rot="5400000">
            <a:off x="8980133" y="-9744"/>
            <a:ext cx="2046505" cy="3144988"/>
            <a:chOff x="315725" y="285175"/>
            <a:chExt cx="2263332" cy="3478200"/>
          </a:xfrm>
        </p:grpSpPr>
        <p:sp>
          <p:nvSpPr>
            <p:cNvPr id="73" name="Google Shape;73;p7"/>
            <p:cNvSpPr/>
            <p:nvPr/>
          </p:nvSpPr>
          <p:spPr>
            <a:xfrm>
              <a:off x="315725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98041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280357" y="285175"/>
              <a:ext cx="1298700" cy="347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713225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8" name="Google Shape;78;p8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8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8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 flipH="1">
            <a:off x="379038" y="238750"/>
            <a:ext cx="5031175" cy="274200"/>
            <a:chOff x="1430175" y="162550"/>
            <a:chExt cx="5031175" cy="274200"/>
          </a:xfrm>
        </p:grpSpPr>
        <p:cxnSp>
          <p:nvCxnSpPr>
            <p:cNvPr id="83" name="Google Shape;83;p8"/>
            <p:cNvCxnSpPr/>
            <p:nvPr/>
          </p:nvCxnSpPr>
          <p:spPr>
            <a:xfrm rot="10800000">
              <a:off x="1511050" y="299650"/>
              <a:ext cx="495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84;p8"/>
            <p:cNvSpPr/>
            <p:nvPr/>
          </p:nvSpPr>
          <p:spPr>
            <a:xfrm>
              <a:off x="1430175" y="16255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187150" y="16255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355550" y="16255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523950" y="16255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3207738" y="1716000"/>
            <a:ext cx="4872900" cy="10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type="subTitle" idx="1"/>
          </p:nvPr>
        </p:nvSpPr>
        <p:spPr>
          <a:xfrm>
            <a:off x="3207738" y="27564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1" name="Google Shape;91;p9"/>
          <p:cNvCxnSpPr/>
          <p:nvPr/>
        </p:nvCxnSpPr>
        <p:spPr>
          <a:xfrm>
            <a:off x="379050" y="46040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9"/>
          <p:cNvCxnSpPr/>
          <p:nvPr/>
        </p:nvCxnSpPr>
        <p:spPr>
          <a:xfrm>
            <a:off x="379050" y="4969700"/>
            <a:ext cx="838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9"/>
          <p:cNvSpPr/>
          <p:nvPr/>
        </p:nvSpPr>
        <p:spPr>
          <a:xfrm>
            <a:off x="752627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x x x</a:t>
            </a:r>
            <a:endParaRPr sz="13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713225" y="4604000"/>
            <a:ext cx="90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+  +  +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95" name="Google Shape;95;p9"/>
          <p:cNvGrpSpPr/>
          <p:nvPr/>
        </p:nvGrpSpPr>
        <p:grpSpPr>
          <a:xfrm>
            <a:off x="8600775" y="285175"/>
            <a:ext cx="274200" cy="3391500"/>
            <a:chOff x="8600775" y="285175"/>
            <a:chExt cx="274200" cy="3391500"/>
          </a:xfrm>
        </p:grpSpPr>
        <p:cxnSp>
          <p:nvCxnSpPr>
            <p:cNvPr id="96" name="Google Shape;96;p9"/>
            <p:cNvCxnSpPr/>
            <p:nvPr/>
          </p:nvCxnSpPr>
          <p:spPr>
            <a:xfrm>
              <a:off x="8737875" y="285175"/>
              <a:ext cx="0" cy="339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97;p9"/>
            <p:cNvSpPr/>
            <p:nvPr/>
          </p:nvSpPr>
          <p:spPr>
            <a:xfrm>
              <a:off x="8600775" y="120736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0775" y="1840290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600775" y="2473215"/>
              <a:ext cx="274200" cy="274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0"/>
          <p:cNvSpPr txBox="1"/>
          <p:nvPr>
            <p:ph type="title"/>
          </p:nvPr>
        </p:nvSpPr>
        <p:spPr>
          <a:xfrm>
            <a:off x="720000" y="3616700"/>
            <a:ext cx="4818000" cy="911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ctrTitle"/>
          </p:nvPr>
        </p:nvSpPr>
        <p:spPr>
          <a:xfrm>
            <a:off x="870585" y="1495425"/>
            <a:ext cx="5662930" cy="2376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Streaming Service </a:t>
            </a:r>
            <a:r>
              <a:rPr lang="en-IN" altLang="en-GB">
                <a:solidFill>
                  <a:schemeClr val="dk2"/>
                </a:solidFill>
              </a:rPr>
              <a:t>Database</a:t>
            </a:r>
            <a:endParaRPr lang="en-IN" altLang="en-GB">
              <a:solidFill>
                <a:schemeClr val="dk2"/>
              </a:solidFill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1466850" y="4603750"/>
            <a:ext cx="6268720" cy="3657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48435" y="4603750"/>
            <a:ext cx="628713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>
                <a:latin typeface="Public Sans" charset="0"/>
                <a:cs typeface="Public Sans" charset="0"/>
              </a:rPr>
              <a:t>Siddharth Kumar</a:t>
            </a:r>
            <a:r>
              <a:rPr lang="en-IN" altLang="en-US">
                <a:latin typeface="Public Sans" charset="0"/>
                <a:cs typeface="Public Sans" charset="0"/>
              </a:rPr>
              <a:t>           </a:t>
            </a:r>
            <a:r>
              <a:rPr lang="en-US" altLang="en-US">
                <a:latin typeface="Public Sans" charset="0"/>
                <a:cs typeface="Public Sans" charset="0"/>
              </a:rPr>
              <a:t>Ritesh Singh Kushwaha</a:t>
            </a:r>
            <a:r>
              <a:rPr lang="en-IN" altLang="en-US">
                <a:latin typeface="Public Sans" charset="0"/>
                <a:cs typeface="Public Sans" charset="0"/>
              </a:rPr>
              <a:t>              Amritanshu Kumar</a:t>
            </a:r>
            <a:endParaRPr lang="en-IN" altLang="en-US">
              <a:latin typeface="Public Sans" charset="0"/>
              <a:cs typeface="Public Sans" charset="0"/>
            </a:endParaRPr>
          </a:p>
        </p:txBody>
      </p:sp>
      <p:grpSp>
        <p:nvGrpSpPr>
          <p:cNvPr id="649" name="Google Shape;649;p54"/>
          <p:cNvGrpSpPr/>
          <p:nvPr/>
        </p:nvGrpSpPr>
        <p:grpSpPr>
          <a:xfrm>
            <a:off x="6660515" y="1240155"/>
            <a:ext cx="1787525" cy="2632075"/>
            <a:chOff x="5080875" y="780275"/>
            <a:chExt cx="1787700" cy="3614400"/>
          </a:xfrm>
        </p:grpSpPr>
        <p:sp>
          <p:nvSpPr>
            <p:cNvPr id="650" name="Google Shape;650;p54"/>
            <p:cNvSpPr/>
            <p:nvPr/>
          </p:nvSpPr>
          <p:spPr>
            <a:xfrm>
              <a:off x="5080875" y="780275"/>
              <a:ext cx="1787700" cy="361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5664525" y="4110175"/>
              <a:ext cx="620400" cy="17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pic>
        <p:nvPicPr>
          <p:cNvPr id="655" name="Google Shape;655;p54" descr="C:\Users\Amrit\Pictures\Screenshots\Screenshot 2024-11-25 014439.pngScreenshot 2024-11-25 014439"/>
          <p:cNvPicPr preferRelativeResize="0"/>
          <p:nvPr/>
        </p:nvPicPr>
        <p:blipFill rotWithShape="1">
          <a:blip r:embed="rId1"/>
          <a:srcRect t="4193" b="6227"/>
          <a:stretch>
            <a:fillRect/>
          </a:stretch>
        </p:blipFill>
        <p:spPr>
          <a:xfrm>
            <a:off x="6772910" y="1348105"/>
            <a:ext cx="1572260" cy="222948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s 1"/>
          <p:cNvSpPr/>
          <p:nvPr/>
        </p:nvSpPr>
        <p:spPr>
          <a:xfrm>
            <a:off x="6732270" y="51435"/>
            <a:ext cx="2088515" cy="50419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Daco_5901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215" y="123825"/>
            <a:ext cx="1680210" cy="58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306705" y="4299585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541" name="Google Shape;541;p45"/>
          <p:cNvSpPr txBox="1"/>
          <p:nvPr>
            <p:ph type="title"/>
          </p:nvPr>
        </p:nvSpPr>
        <p:spPr>
          <a:xfrm>
            <a:off x="1528445" y="195580"/>
            <a:ext cx="6087110" cy="717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>
                    <a:lumMod val="90000"/>
                    <a:lumOff val="10000"/>
                  </a:schemeClr>
                </a:solidFill>
              </a:rPr>
              <a:t>DATABASE   </a:t>
            </a:r>
            <a:r>
              <a:rPr lang="en-GB" sz="280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en-GB" sz="2800">
                <a:solidFill>
                  <a:schemeClr val="tx1">
                    <a:lumMod val="90000"/>
                    <a:lumOff val="10000"/>
                  </a:schemeClr>
                </a:solidFill>
              </a:rPr>
              <a:t>STRUCTURE</a:t>
            </a:r>
            <a:endParaRPr lang="en-US" altLang="en-GB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5" descr="drawSQL-image-export-2024-10-2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79220" y="1028065"/>
            <a:ext cx="6655435" cy="4025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7"/>
          <p:cNvSpPr txBox="1"/>
          <p:nvPr>
            <p:ph type="title"/>
          </p:nvPr>
        </p:nvSpPr>
        <p:spPr>
          <a:xfrm>
            <a:off x="3141345" y="107950"/>
            <a:ext cx="286258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</a:t>
            </a:r>
            <a:r>
              <a:rPr lang="en-US" altLang="en-US" b="1"/>
              <a:t>Q</a:t>
            </a:r>
            <a:r>
              <a:rPr lang="en-US" altLang="en-US"/>
              <a:t>L </a:t>
            </a:r>
            <a:r>
              <a:rPr lang="en-US" altLang="en-US" b="1"/>
              <a:t>Q</a:t>
            </a:r>
            <a:r>
              <a:rPr lang="en-US" altLang="en-US"/>
              <a:t>UERIES </a:t>
            </a:r>
            <a:endParaRPr lang="en-US" altLang="en-US"/>
          </a:p>
        </p:txBody>
      </p:sp>
      <p:sp>
        <p:nvSpPr>
          <p:cNvPr id="741" name="Google Shape;741;p57"/>
          <p:cNvSpPr txBox="1"/>
          <p:nvPr/>
        </p:nvSpPr>
        <p:spPr>
          <a:xfrm>
            <a:off x="1110615" y="2300605"/>
            <a:ext cx="1086485" cy="548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DML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cxnSp>
        <p:nvCxnSpPr>
          <p:cNvPr id="763" name="Google Shape;763;p57"/>
          <p:cNvCxnSpPr>
            <a:endCxn id="741" idx="0"/>
          </p:cNvCxnSpPr>
          <p:nvPr/>
        </p:nvCxnSpPr>
        <p:spPr>
          <a:xfrm rot="10800000" flipV="1">
            <a:off x="1654175" y="2139315"/>
            <a:ext cx="2846070" cy="1606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57"/>
          <p:cNvCxnSpPr>
            <a:endCxn id="9" idx="0"/>
          </p:cNvCxnSpPr>
          <p:nvPr/>
        </p:nvCxnSpPr>
        <p:spPr>
          <a:xfrm>
            <a:off x="4572000" y="2139950"/>
            <a:ext cx="2987675" cy="1606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57"/>
          <p:cNvCxnSpPr/>
          <p:nvPr/>
        </p:nvCxnSpPr>
        <p:spPr>
          <a:xfrm rot="5400000" flipV="1">
            <a:off x="4211955" y="1779905"/>
            <a:ext cx="720090" cy="317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57"/>
          <p:cNvCxnSpPr>
            <a:stCxn id="741" idx="2"/>
            <a:endCxn id="736" idx="0"/>
          </p:cNvCxnSpPr>
          <p:nvPr/>
        </p:nvCxnSpPr>
        <p:spPr>
          <a:xfrm rot="5400000" flipV="1">
            <a:off x="1485900" y="3017520"/>
            <a:ext cx="354965" cy="18415"/>
          </a:xfrm>
          <a:prstGeom prst="bentConnector3">
            <a:avLst>
              <a:gd name="adj1" fmla="val 500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Picture 13" descr="icons8-database-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628650"/>
            <a:ext cx="812800" cy="812800"/>
          </a:xfrm>
          <a:prstGeom prst="rect">
            <a:avLst/>
          </a:prstGeom>
        </p:spPr>
      </p:pic>
      <p:sp>
        <p:nvSpPr>
          <p:cNvPr id="2" name="Google Shape;741;p57"/>
          <p:cNvSpPr txBox="1"/>
          <p:nvPr/>
        </p:nvSpPr>
        <p:spPr>
          <a:xfrm>
            <a:off x="2915285" y="2300605"/>
            <a:ext cx="1086485" cy="548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DDL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3" name="Google Shape;736;p57"/>
          <p:cNvSpPr txBox="1"/>
          <p:nvPr/>
        </p:nvSpPr>
        <p:spPr>
          <a:xfrm>
            <a:off x="2887345" y="3204210"/>
            <a:ext cx="1186180" cy="128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CREATE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ALTER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DROP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TRUNCATE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RENAME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" name="Google Shape;766;p57"/>
          <p:cNvCxnSpPr>
            <a:endCxn id="3" idx="0"/>
          </p:cNvCxnSpPr>
          <p:nvPr/>
        </p:nvCxnSpPr>
        <p:spPr>
          <a:xfrm rot="5400000" flipV="1">
            <a:off x="3293745" y="3017520"/>
            <a:ext cx="354965" cy="18415"/>
          </a:xfrm>
          <a:prstGeom prst="bentConnector3">
            <a:avLst>
              <a:gd name="adj1" fmla="val 500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763;p57"/>
          <p:cNvCxnSpPr>
            <a:stCxn id="2" idx="0"/>
          </p:cNvCxnSpPr>
          <p:nvPr/>
        </p:nvCxnSpPr>
        <p:spPr>
          <a:xfrm rot="16200000">
            <a:off x="3934460" y="1663700"/>
            <a:ext cx="160655" cy="11131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36;p57"/>
          <p:cNvSpPr txBox="1"/>
          <p:nvPr/>
        </p:nvSpPr>
        <p:spPr>
          <a:xfrm>
            <a:off x="5269230" y="3204210"/>
            <a:ext cx="102108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17145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GRANT</a:t>
            </a:r>
            <a:endParaRPr lang="en-US" altLang="en-GB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REVOKE</a:t>
            </a:r>
            <a:endParaRPr lang="en-US" altLang="en-GB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Google Shape;741;p57"/>
          <p:cNvSpPr txBox="1"/>
          <p:nvPr/>
        </p:nvSpPr>
        <p:spPr>
          <a:xfrm>
            <a:off x="5211445" y="2300605"/>
            <a:ext cx="1086485" cy="548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DCL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cxnSp>
        <p:nvCxnSpPr>
          <p:cNvPr id="8" name="Google Shape;766;p57"/>
          <p:cNvCxnSpPr>
            <a:stCxn id="7" idx="2"/>
          </p:cNvCxnSpPr>
          <p:nvPr/>
        </p:nvCxnSpPr>
        <p:spPr>
          <a:xfrm rot="5400000" flipV="1">
            <a:off x="5589905" y="3013710"/>
            <a:ext cx="370840" cy="41275"/>
          </a:xfrm>
          <a:prstGeom prst="bentConnector3">
            <a:avLst>
              <a:gd name="adj1" fmla="val 499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741;p57"/>
          <p:cNvSpPr txBox="1"/>
          <p:nvPr/>
        </p:nvSpPr>
        <p:spPr>
          <a:xfrm>
            <a:off x="7016115" y="2300605"/>
            <a:ext cx="1086485" cy="548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TCL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0" name="Google Shape;736;p57"/>
          <p:cNvSpPr txBox="1"/>
          <p:nvPr/>
        </p:nvSpPr>
        <p:spPr>
          <a:xfrm>
            <a:off x="7014845" y="3204210"/>
            <a:ext cx="1202690" cy="128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COMMIT</a:t>
            </a:r>
            <a:endParaRPr 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ROLEBACK</a:t>
            </a:r>
            <a:endParaRPr 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SAVE POINT</a:t>
            </a:r>
            <a:endParaRPr 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1" name="Google Shape;766;p57"/>
          <p:cNvCxnSpPr>
            <a:endCxn id="10" idx="0"/>
          </p:cNvCxnSpPr>
          <p:nvPr/>
        </p:nvCxnSpPr>
        <p:spPr>
          <a:xfrm rot="5400000" flipV="1">
            <a:off x="7429500" y="3017520"/>
            <a:ext cx="354965" cy="18415"/>
          </a:xfrm>
          <a:prstGeom prst="bentConnector3">
            <a:avLst>
              <a:gd name="adj1" fmla="val 500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763;p57"/>
          <p:cNvCxnSpPr/>
          <p:nvPr/>
        </p:nvCxnSpPr>
        <p:spPr>
          <a:xfrm rot="10800000">
            <a:off x="4571365" y="2139950"/>
            <a:ext cx="1152525" cy="162560"/>
          </a:xfrm>
          <a:prstGeom prst="bentConnector3">
            <a:avLst>
              <a:gd name="adj1" fmla="val -13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736;p57"/>
          <p:cNvSpPr txBox="1"/>
          <p:nvPr/>
        </p:nvSpPr>
        <p:spPr>
          <a:xfrm>
            <a:off x="1187450" y="3204210"/>
            <a:ext cx="1024890" cy="128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SELECT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INSERT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UPDATE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DELETE</a:t>
            </a:r>
            <a:endParaRPr lang="en-US" altLang="en-US" sz="12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0"/>
      <p:bldP spid="735" grpId="1"/>
      <p:bldP spid="741" grpId="0" animBg="1"/>
      <p:bldP spid="2" grpId="0" animBg="1"/>
      <p:bldP spid="3" grpId="0"/>
      <p:bldP spid="6" grpId="0"/>
      <p:bldP spid="7" grpId="0" animBg="1"/>
      <p:bldP spid="9" grpId="0" animBg="1"/>
      <p:bldP spid="10" grpId="0"/>
      <p:bldP spid="13" grpId="0"/>
      <p:bldP spid="741" grpId="1" animBg="1"/>
      <p:bldP spid="2" grpId="1" animBg="1"/>
      <p:bldP spid="3" grpId="1"/>
      <p:bldP spid="6" grpId="1"/>
      <p:bldP spid="7" grpId="1" animBg="1"/>
      <p:bldP spid="9" grpId="1" animBg="1"/>
      <p:bldP spid="10" grpId="1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title"/>
          </p:nvPr>
        </p:nvSpPr>
        <p:spPr>
          <a:xfrm>
            <a:off x="426085" y="1181735"/>
            <a:ext cx="5607050" cy="2797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/>
              <a:t>WHAT ABOUT HANDLING </a:t>
            </a:r>
            <a:r>
              <a:rPr lang="en-US" altLang="en-US" sz="4000">
                <a:solidFill>
                  <a:schemeClr val="bg2"/>
                </a:solidFill>
              </a:rPr>
              <a:t>CONCURRENT </a:t>
            </a:r>
            <a:r>
              <a:rPr lang="en-US" altLang="en-US" sz="4000"/>
              <a:t>OPERATIONS</a:t>
            </a:r>
            <a:r>
              <a:rPr lang="en-US" altLang="en-US" sz="4000" b="1"/>
              <a:t>?</a:t>
            </a:r>
            <a:endParaRPr lang="en-US" altLang="en-US" sz="4000" b="1"/>
          </a:p>
        </p:txBody>
      </p:sp>
      <p:sp>
        <p:nvSpPr>
          <p:cNvPr id="5" name="Rectangles 4"/>
          <p:cNvSpPr/>
          <p:nvPr/>
        </p:nvSpPr>
        <p:spPr>
          <a:xfrm>
            <a:off x="251460" y="4660265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pic>
        <p:nvPicPr>
          <p:cNvPr id="2" name="Picture 1" descr="bjh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595" y="1564005"/>
            <a:ext cx="3496945" cy="217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0"/>
      <p:bldP spid="5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395605" y="1068705"/>
            <a:ext cx="343535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PL/S</a:t>
            </a:r>
            <a:r>
              <a:rPr lang="en-US" sz="2400" b="1"/>
              <a:t>Q</a:t>
            </a:r>
            <a:r>
              <a:rPr lang="en-US" sz="2400"/>
              <a:t>L</a:t>
            </a:r>
            <a:endParaRPr lang="en-US" sz="240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419860"/>
            <a:ext cx="0" cy="3096260"/>
          </a:xfrm>
          <a:prstGeom prst="line">
            <a:avLst/>
          </a:prstGeom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5" name="Rectangles 4"/>
          <p:cNvSpPr/>
          <p:nvPr/>
        </p:nvSpPr>
        <p:spPr>
          <a:xfrm>
            <a:off x="306705" y="4588510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586105" y="2026920"/>
            <a:ext cx="3696970" cy="2349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Exclusively for Oracle databases.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Uses EXCEPTION block.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Supports FOR, LOOP, GOTO, and Packages.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Support Functions, Stored Procedures, Cursors.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60925" y="1933575"/>
            <a:ext cx="3839845" cy="2585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Exclusively used with Microsoft  SQL Server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Uses TRY...CATCH block for error handling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Supports WHILE, IF...ELSE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Also Support Functions, Stored Procedures, Cursors.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6" name="Google Shape;519;p43"/>
          <p:cNvSpPr txBox="1"/>
          <p:nvPr/>
        </p:nvSpPr>
        <p:spPr>
          <a:xfrm>
            <a:off x="4860290" y="1068705"/>
            <a:ext cx="343535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30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T-S</a:t>
            </a:r>
            <a:r>
              <a:rPr lang="en-US" sz="2400" b="1"/>
              <a:t>Q</a:t>
            </a:r>
            <a:r>
              <a:rPr lang="en-US" sz="2400"/>
              <a:t>L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/>
      <p:bldP spid="3" grpId="0"/>
      <p:bldP spid="519" grpId="1"/>
      <p:bldP spid="3" grpId="1"/>
      <p:bldP spid="6" grpId="0"/>
      <p:bldP spid="4" grpId="0"/>
      <p:bldP spid="6" grpId="1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 rot="5400000">
            <a:off x="-505460" y="735330"/>
            <a:ext cx="172847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52" name="Google Shape;652;p54"/>
          <p:cNvSpPr txBox="1"/>
          <p:nvPr>
            <p:ph type="title"/>
          </p:nvPr>
        </p:nvSpPr>
        <p:spPr>
          <a:xfrm>
            <a:off x="467995" y="2252980"/>
            <a:ext cx="2921000" cy="638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FUNCTIONS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3282950" y="1203960"/>
            <a:ext cx="4993005" cy="3073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1714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Reusable database objects that accept input parameters, perform operations, and return a value. They can be scalar functions (returning a single value) or table-valued functions (returning a table).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1) Cannot modify database state (no INSERT, UPDATE, or DELETE  operations),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2) Cannot manage transactions (no COMMIT or ROLLBACK), 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457200" lvl="1" indent="0" algn="just">
              <a:lnSpc>
                <a:spcPct val="140000"/>
              </a:lnSpc>
              <a:buNone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3) No side effects (only read operations).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899795" y="411480"/>
            <a:ext cx="57969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2"/>
                </a:solidFill>
                <a:latin typeface="Bahnschrift" panose="020B0502040204020203" charset="0"/>
                <a:cs typeface="Bahnschrift" panose="020B0502040204020203" charset="0"/>
              </a:rPr>
              <a:t>Non Parametrized Function To fetch first name of all the users</a:t>
            </a:r>
            <a:endParaRPr lang="en-US" altLang="en-US">
              <a:solidFill>
                <a:schemeClr val="bg2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74090" y="1131570"/>
            <a:ext cx="404368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create function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dbo.getfirstname6()</a:t>
            </a:r>
            <a:endParaRPr lang="en-US" altLang="en-US" sz="12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returns table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return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(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Select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first_name 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from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dbo.users);</a:t>
            </a:r>
            <a:endParaRPr lang="en-US" altLang="en-US" sz="12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select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*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from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dbo.getfirstname6()</a:t>
            </a:r>
            <a:endParaRPr lang="en-US" altLang="en-US" sz="12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12" name="Picture 11" descr="C:\Users\Amrit\Pictures\Screenshots\Screenshot 2024-11-25 145713.pngScreenshot 2024-11-25 145713"/>
          <p:cNvPicPr>
            <a:picLocks noChangeAspect="1"/>
          </p:cNvPicPr>
          <p:nvPr/>
        </p:nvPicPr>
        <p:blipFill>
          <a:blip r:embed="rId1"/>
          <a:srcRect t="4271" b="4271"/>
          <a:stretch>
            <a:fillRect/>
          </a:stretch>
        </p:blipFill>
        <p:spPr>
          <a:xfrm>
            <a:off x="5148580" y="1419860"/>
            <a:ext cx="3204210" cy="29343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684530" y="411480"/>
            <a:ext cx="5605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2"/>
                </a:solidFill>
                <a:latin typeface="Bahnschrift" panose="020B0502040204020203" charset="0"/>
                <a:cs typeface="Bahnschrift" panose="020B0502040204020203" charset="0"/>
              </a:rPr>
              <a:t>Parametrized Function to get the list of subscription plans whose monthly cost is less than or equal to the given amount</a:t>
            </a:r>
            <a:endParaRPr lang="en-US" altLang="en-US">
              <a:solidFill>
                <a:schemeClr val="bg2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58825" y="1131570"/>
            <a:ext cx="404368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create function 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dbo.getsubplans(@cost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int)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returns table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return (Select 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plan_name, monthly_cost, max_devices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from 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dbo.subscription_plan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where 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monthly_cost = @cost or monthly_cost&lt;@cost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);</a:t>
            </a: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endParaRPr lang="en-US" altLang="en-US" sz="12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select</a:t>
            </a:r>
            <a:r>
              <a:rPr lang="en-US" altLang="en-US" sz="12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*</a:t>
            </a:r>
            <a:r>
              <a:rPr lang="en-US" altLang="en-US" sz="12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from</a:t>
            </a:r>
            <a:r>
              <a:rPr lang="en-US" altLang="en-US" sz="1200">
                <a:latin typeface="Fira Code Medium" panose="020B0809050000020004" charset="0"/>
                <a:cs typeface="Fira Code Medium" panose="020B0809050000020004" charset="0"/>
              </a:rPr>
              <a:t> dbo.getsubplans(500)</a:t>
            </a:r>
            <a:endParaRPr lang="en-US" altLang="en-US" sz="12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12" name="Picture 11" descr="C:\Users\Amrit\Pictures\Screenshots\Screenshot 2024-11-25 150212.pngScreenshot 2024-11-25 150212"/>
          <p:cNvPicPr>
            <a:picLocks noChangeAspect="1"/>
          </p:cNvPicPr>
          <p:nvPr/>
        </p:nvPicPr>
        <p:blipFill>
          <a:blip r:embed="rId1"/>
          <a:srcRect t="4271" b="4271"/>
          <a:stretch>
            <a:fillRect/>
          </a:stretch>
        </p:blipFill>
        <p:spPr>
          <a:xfrm>
            <a:off x="5148580" y="1419860"/>
            <a:ext cx="3204210" cy="29343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 rot="5400000">
            <a:off x="-505460" y="735330"/>
            <a:ext cx="172847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52" name="Google Shape;652;p54"/>
          <p:cNvSpPr txBox="1"/>
          <p:nvPr>
            <p:ph type="title"/>
          </p:nvPr>
        </p:nvSpPr>
        <p:spPr>
          <a:xfrm>
            <a:off x="467995" y="1924685"/>
            <a:ext cx="2921000" cy="966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STORED PROCEURE</a:t>
            </a:r>
            <a:endParaRPr lang="en-US" altLang="en-GB"/>
          </a:p>
        </p:txBody>
      </p:sp>
      <p:sp>
        <p:nvSpPr>
          <p:cNvPr id="7" name="Text Box 6"/>
          <p:cNvSpPr txBox="1"/>
          <p:nvPr/>
        </p:nvSpPr>
        <p:spPr>
          <a:xfrm>
            <a:off x="2995930" y="1203960"/>
            <a:ext cx="5082540" cy="3073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Precompiled collection of SQL statements that can be executed as a unit, allowing for encapsulation of complex business logic and reusability across different applications or queries).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Stored procedures can perform actions like data modification (INSERT, UPDATE, DELETE) and handle transactions using BEGIN TRANSACTION, COMMIT, and ROLLBACK.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 rot="5400000">
            <a:off x="6941185" y="2468880"/>
            <a:ext cx="375666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612775" y="196215"/>
            <a:ext cx="6339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2"/>
                </a:solidFill>
                <a:latin typeface="Bahnschrift" panose="020B0502040204020203" charset="0"/>
                <a:cs typeface="Bahnschrift" panose="020B0502040204020203" charset="0"/>
              </a:rPr>
              <a:t>Stored procedure fetches user details and watch history for a specified HistoryId, with error handling to manage exceptions during execution.</a:t>
            </a:r>
            <a:endParaRPr lang="en-US" altLang="en-US">
              <a:solidFill>
                <a:schemeClr val="bg2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94690" y="988060"/>
            <a:ext cx="4267200" cy="3890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CREATE PROCEDURE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GetUsersWithWatchHistory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@HistoryId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INT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BEGIN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BEGIN TRY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SELECT DISTINCT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   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U.user_id, CONCAT(U.first_name, ' ', U.last_name) 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full_name,    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            U.email, S.status,  WH.history_id 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 watch_history_id,     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            WH.content_id, WH.watched_at, WH.progress_percent, WH.completed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FROM users U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</a:t>
            </a:r>
            <a:r>
              <a:rPr lang="en-US" altLang="en-US" sz="700">
                <a:solidFill>
                  <a:schemeClr val="bg1">
                    <a:lumMod val="75000"/>
                  </a:schemeClr>
                </a:solidFill>
                <a:latin typeface="Fira Code Medium" panose="020B0809050000020004" charset="0"/>
                <a:cs typeface="Fira Code Medium" panose="020B0809050000020004" charset="0"/>
              </a:rPr>
              <a:t> INNER JOIN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</a:t>
            </a:r>
            <a:r>
              <a:rPr lang="en-US" altLang="en-US" sz="700">
                <a:solidFill>
                  <a:schemeClr val="tx1">
                    <a:lumMod val="90000"/>
                    <a:lumOff val="10000"/>
                  </a:schemeClr>
                </a:solidFill>
                <a:latin typeface="Fira Code Medium" panose="020B0809050000020004" charset="0"/>
                <a:cs typeface="Fira Code Medium" panose="020B0809050000020004" charset="0"/>
              </a:rPr>
              <a:t>subscriptions S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ON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U.user_id = S.user_id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</a:t>
            </a:r>
            <a:r>
              <a:rPr lang="en-US" altLang="en-US" sz="700">
                <a:solidFill>
                  <a:schemeClr val="bg1">
                    <a:lumMod val="75000"/>
                  </a:schemeClr>
                </a:solidFill>
                <a:latin typeface="Fira Code Medium" panose="020B0809050000020004" charset="0"/>
                <a:cs typeface="Fira Code Medium" panose="020B0809050000020004" charset="0"/>
              </a:rPr>
              <a:t>INNER JOIN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watch_history WH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ON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U.user_id = WH.user_id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WHERE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WH.history_id = @HistoryId;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PRINT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'Query executed successfully.'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END TRY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BEGIN CATCH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DECLARE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@ErrorMessage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NVARCHAR(4000) =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ERROR_MESSAGE();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DECLARE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@ErrorSeverity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INT =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ERROR_SEVERITY();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DECLARE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@ErrorState</a:t>
            </a: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INT =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ERROR_STATE();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PRINT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@ErrorMessage;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    RAISERROR </a:t>
            </a:r>
            <a:r>
              <a:rPr lang="en-US" altLang="en-US" sz="700">
                <a:solidFill>
                  <a:schemeClr val="tx1"/>
                </a:solidFill>
                <a:latin typeface="Fira Code Medium" panose="020B0809050000020004" charset="0"/>
                <a:cs typeface="Fira Code Medium" panose="020B0809050000020004" charset="0"/>
              </a:rPr>
              <a:t>(@ErrorMessage, @ErrorSeverity, @ErrorState);</a:t>
            </a:r>
            <a:endParaRPr lang="en-US" altLang="en-US" sz="700">
              <a:solidFill>
                <a:schemeClr val="tx1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   END CATCH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END;</a:t>
            </a: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endParaRPr lang="en-US" altLang="en-US" sz="7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7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EXEC</a:t>
            </a:r>
            <a:r>
              <a:rPr lang="en-US" altLang="en-US" sz="700">
                <a:latin typeface="Fira Code Medium" panose="020B0809050000020004" charset="0"/>
                <a:cs typeface="Fira Code Medium" panose="020B0809050000020004" charset="0"/>
              </a:rPr>
              <a:t> GetUsersWithWatchHistory @HistoryId = 8002</a:t>
            </a:r>
            <a:endParaRPr lang="en-US" altLang="en-US" sz="7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12" name="Picture 11" descr="C:\Users\Amrit\Pictures\Screenshots\Screenshot 2024-11-25 154938.pngScreenshot 2024-11-25 154938"/>
          <p:cNvPicPr>
            <a:picLocks noChangeAspect="1"/>
          </p:cNvPicPr>
          <p:nvPr/>
        </p:nvPicPr>
        <p:blipFill>
          <a:blip r:embed="rId1"/>
          <a:srcRect l="105" r="2211"/>
          <a:stretch>
            <a:fillRect/>
          </a:stretch>
        </p:blipFill>
        <p:spPr>
          <a:xfrm>
            <a:off x="4962525" y="990600"/>
            <a:ext cx="3998595" cy="307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 rot="5400000">
            <a:off x="-505460" y="735330"/>
            <a:ext cx="172847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7" name="Text Box 6"/>
          <p:cNvSpPr txBox="1"/>
          <p:nvPr/>
        </p:nvSpPr>
        <p:spPr>
          <a:xfrm>
            <a:off x="2995930" y="1347470"/>
            <a:ext cx="5082540" cy="290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A cursor in T-SQL is a database object that utilizes a temporary memory/workstation during DML operations to retrieve, manipulate, and process rows from a result set one at a time, allowing row-by-row operations when updates or sequential processing of database tables are required.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Bahnschrift" panose="020B0502040204020203" charset="0"/>
                <a:cs typeface="Bahnschrift" panose="020B0502040204020203" charset="0"/>
              </a:rPr>
              <a:t>The cursor lifecycle in T-SQL includes declaring with DECLARE, opening with OPEN, fetching rows with FETCH NEXT, and finally closing with CLOSE and deallocating with DEALLOCATE to release resources.</a:t>
            </a:r>
            <a:endParaRPr lang="en-US" altLang="en-US" sz="12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Google Shape;652;p54"/>
          <p:cNvSpPr txBox="1"/>
          <p:nvPr/>
        </p:nvSpPr>
        <p:spPr>
          <a:xfrm>
            <a:off x="826770" y="2252980"/>
            <a:ext cx="2021205" cy="638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 panose="00000500000000000000" charset="-128"/>
              <a:buNone/>
              <a:defRPr sz="35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CURSOR</a:t>
            </a:r>
            <a:endParaRPr lang="en-US" alt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755560" y="51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INTRODUCTION</a:t>
            </a:r>
            <a:endParaRPr lang="en-US" altLang="en-US"/>
          </a:p>
        </p:txBody>
      </p:sp>
      <p:pic>
        <p:nvPicPr>
          <p:cNvPr id="6" name="Picture 5" descr="C:\Users\Amrit\Downloads\Screenshot_2024-11-25_025928-removebg-preview.pngScreenshot_2024-11-25_025928-removebg-preview"/>
          <p:cNvPicPr>
            <a:picLocks noChangeAspect="1"/>
          </p:cNvPicPr>
          <p:nvPr/>
        </p:nvPicPr>
        <p:blipFill>
          <a:blip r:embed="rId1"/>
          <a:srcRect l="53" r="53"/>
          <a:stretch>
            <a:fillRect/>
          </a:stretch>
        </p:blipFill>
        <p:spPr>
          <a:xfrm>
            <a:off x="827405" y="1739265"/>
            <a:ext cx="3378835" cy="1989455"/>
          </a:xfrm>
          <a:prstGeom prst="rect">
            <a:avLst/>
          </a:prstGeom>
        </p:spPr>
      </p:pic>
      <p:pic>
        <p:nvPicPr>
          <p:cNvPr id="7" name="Picture 6" descr="Screenshot_2024-11-25_030233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1739265"/>
            <a:ext cx="2587625" cy="2008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860290" y="1195705"/>
            <a:ext cx="0" cy="3096260"/>
          </a:xfrm>
          <a:prstGeom prst="line">
            <a:avLst/>
          </a:prstGeom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979930" y="4011930"/>
            <a:ext cx="1042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2"/>
                </a:solidFill>
                <a:latin typeface="Dela Gothic One" panose="00000500000000000000" charset="-128"/>
                <a:cs typeface="Dela Gothic One" panose="00000500000000000000" charset="-128"/>
              </a:rPr>
              <a:t>THEN</a:t>
            </a:r>
            <a:endParaRPr lang="en-US">
              <a:solidFill>
                <a:schemeClr val="bg2"/>
              </a:solidFill>
              <a:latin typeface="Dela Gothic One" panose="00000500000000000000" charset="-128"/>
              <a:cs typeface="Dela Gothic One" panose="00000500000000000000" charset="-128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570980" y="3940175"/>
            <a:ext cx="1042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2"/>
                </a:solidFill>
                <a:latin typeface="Dela Gothic One" panose="00000500000000000000" charset="-128"/>
                <a:cs typeface="Dela Gothic One" panose="00000500000000000000" charset="-128"/>
              </a:rPr>
              <a:t>NOW</a:t>
            </a:r>
            <a:endParaRPr lang="en-US">
              <a:solidFill>
                <a:schemeClr val="bg2"/>
              </a:solidFill>
              <a:latin typeface="Dela Gothic One" panose="00000500000000000000" charset="-128"/>
              <a:cs typeface="Dela Gothic One" panose="00000500000000000000" charset="-128"/>
            </a:endParaRPr>
          </a:p>
        </p:txBody>
      </p:sp>
      <p:sp>
        <p:nvSpPr>
          <p:cNvPr id="11" name="Rectangles 10"/>
          <p:cNvSpPr/>
          <p:nvPr/>
        </p:nvSpPr>
        <p:spPr>
          <a:xfrm rot="5400000">
            <a:off x="6279515" y="1007745"/>
            <a:ext cx="5027930" cy="95440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 rot="5400000">
            <a:off x="6978015" y="2253615"/>
            <a:ext cx="375666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541020" y="196215"/>
            <a:ext cx="66954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2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Cursor to iterate through subscription plans and display details like plan name, monthly cost, resolution, and maximum devices for each row</a:t>
            </a:r>
            <a:endParaRPr lang="en-US" altLang="en-US">
              <a:solidFill>
                <a:schemeClr val="bg2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bg2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22935" y="988060"/>
            <a:ext cx="4084320" cy="3455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DECLARE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@Planname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(50), @Cost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DECIMAL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, @Resolution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(40), @Maxdevices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 INT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DECLARE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SubscriptionPlanCursor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CURSOR FOR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SELECT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plan_name, monthly_cost, resolution, max_devices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FROM 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dbo.subscription_plan;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OPEN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SubscriptionPlanCursor;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FETCH NEXT FROM SubscriptionPlanCursor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INTO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@Planname, @Cost, @Resolution, @Maxdevices;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WHILE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@@FETCH_STATUS = 0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BEGIN</a:t>
            </a:r>
            <a:endParaRPr lang="en-US" altLang="en-US" sz="8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  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PRINT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'Plan Name: ' + CAST(@Planname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 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(40)) + 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         ', Monthly Cost: ' + CAST(@Cost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 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(10)) +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         ', Resolution: ' + CAST(@Resolution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 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(10)) +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         ', Maximum Devices: ' + CAST(@Maxdevices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AS VARCHAR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(10));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  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FETCH NEXT FROM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SubscriptionPlanCursor </a:t>
            </a: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INTO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@Planname, @Cost, @Resolution, @Maxdevices;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END</a:t>
            </a:r>
            <a:endParaRPr lang="en-US" altLang="en-US" sz="800">
              <a:solidFill>
                <a:srgbClr val="0070C0"/>
              </a:solidFill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CLOSE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SubscriptionPlanCursor;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800">
                <a:solidFill>
                  <a:srgbClr val="0070C0"/>
                </a:solidFill>
                <a:latin typeface="Fira Code Medium" panose="020B0809050000020004" charset="0"/>
                <a:cs typeface="Fira Code Medium" panose="020B0809050000020004" charset="0"/>
              </a:rPr>
              <a:t>DEALLOCATE</a:t>
            </a:r>
            <a:r>
              <a:rPr lang="en-US" altLang="en-US" sz="800">
                <a:latin typeface="Fira Code Medium" panose="020B0809050000020004" charset="0"/>
                <a:cs typeface="Fira Code Medium" panose="020B0809050000020004" charset="0"/>
              </a:rPr>
              <a:t> SubscriptionPlanCursor;</a:t>
            </a: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  <a:p>
            <a:pPr>
              <a:lnSpc>
                <a:spcPct val="130000"/>
              </a:lnSpc>
            </a:pPr>
            <a:endParaRPr lang="en-US" altLang="en-US" sz="8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12" name="Picture 11" descr="C:\Users\Amrit\Pictures\Screenshots\Screenshot 2024-11-25 161931.pngScreenshot 2024-11-25 161931"/>
          <p:cNvPicPr>
            <a:picLocks noChangeAspect="1"/>
          </p:cNvPicPr>
          <p:nvPr/>
        </p:nvPicPr>
        <p:blipFill>
          <a:blip r:embed="rId1"/>
          <a:srcRect l="449" r="-343"/>
          <a:stretch>
            <a:fillRect/>
          </a:stretch>
        </p:blipFill>
        <p:spPr>
          <a:xfrm>
            <a:off x="4716145" y="1275715"/>
            <a:ext cx="4152265" cy="2904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7;p49"/>
          <p:cNvSpPr txBox="1"/>
          <p:nvPr>
            <p:ph type="title"/>
          </p:nvPr>
        </p:nvSpPr>
        <p:spPr>
          <a:xfrm>
            <a:off x="2267585" y="2283460"/>
            <a:ext cx="4754880" cy="697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/>
              <a:t>CONCLUSION</a:t>
            </a:r>
            <a:endParaRPr lang="en-US" altLang="en-GB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-design-removebg-preview"/>
          <p:cNvPicPr>
            <a:picLocks noChangeAspect="1"/>
          </p:cNvPicPr>
          <p:nvPr/>
        </p:nvPicPr>
        <p:blipFill>
          <a:blip r:embed="rId1"/>
          <a:srcRect l="19562" t="2627" r="21575" b="4856"/>
          <a:stretch>
            <a:fillRect/>
          </a:stretch>
        </p:blipFill>
        <p:spPr>
          <a:xfrm>
            <a:off x="1692275" y="555625"/>
            <a:ext cx="2187575" cy="1546225"/>
          </a:xfrm>
          <a:prstGeom prst="rect">
            <a:avLst/>
          </a:prstGeom>
        </p:spPr>
      </p:pic>
      <p:pic>
        <p:nvPicPr>
          <p:cNvPr id="8" name="Picture 7" descr="Screenshot_2024-11-25_170147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667635"/>
            <a:ext cx="1910080" cy="1774190"/>
          </a:xfrm>
          <a:prstGeom prst="rect">
            <a:avLst/>
          </a:prstGeom>
        </p:spPr>
      </p:pic>
      <p:pic>
        <p:nvPicPr>
          <p:cNvPr id="9" name="Picture 8" descr="0_DYPmmKP6VKOmq1gw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95" y="2644140"/>
            <a:ext cx="1797050" cy="179705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 rot="5400000">
            <a:off x="-1643380" y="1757045"/>
            <a:ext cx="386207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968" name="Google Shape;968;p64"/>
          <p:cNvSpPr txBox="1"/>
          <p:nvPr/>
        </p:nvSpPr>
        <p:spPr>
          <a:xfrm>
            <a:off x="756448" y="1044231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01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2" name="Google Shape;968;p64"/>
          <p:cNvSpPr txBox="1"/>
          <p:nvPr/>
        </p:nvSpPr>
        <p:spPr>
          <a:xfrm>
            <a:off x="756448" y="3147986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</a:t>
            </a: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</a:t>
            </a:r>
            <a:endParaRPr lang="en-US" altLang="en-GB"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pic>
        <p:nvPicPr>
          <p:cNvPr id="7" name="Picture 6" descr="C:\Users\Amrit\Downloads\database-design-vector-4175453-removebg-preview.pngdatabase-design-vector-4175453-removebg-preview"/>
          <p:cNvPicPr>
            <a:picLocks noChangeAspect="1"/>
          </p:cNvPicPr>
          <p:nvPr/>
        </p:nvPicPr>
        <p:blipFill>
          <a:blip r:embed="rId4"/>
          <a:srcRect t="6630" b="14367"/>
          <a:stretch>
            <a:fillRect/>
          </a:stretch>
        </p:blipFill>
        <p:spPr>
          <a:xfrm flipH="1">
            <a:off x="5219065" y="435610"/>
            <a:ext cx="2178050" cy="1857375"/>
          </a:xfrm>
          <a:prstGeom prst="rect">
            <a:avLst/>
          </a:prstGeom>
        </p:spPr>
      </p:pic>
      <p:sp>
        <p:nvSpPr>
          <p:cNvPr id="13" name="Google Shape;968;p64"/>
          <p:cNvSpPr txBox="1"/>
          <p:nvPr/>
        </p:nvSpPr>
        <p:spPr>
          <a:xfrm>
            <a:off x="7668260" y="1044575"/>
            <a:ext cx="640080" cy="6400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</a:t>
            </a: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</a:t>
            </a:r>
            <a:endParaRPr lang="en-US" altLang="en-GB"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4" name="Google Shape;968;p64"/>
          <p:cNvSpPr txBox="1"/>
          <p:nvPr/>
        </p:nvSpPr>
        <p:spPr>
          <a:xfrm>
            <a:off x="7668423" y="3148621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</a:t>
            </a: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4</a:t>
            </a:r>
            <a:endParaRPr lang="en-US" altLang="en-GB"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5" name="Rectangles 14"/>
          <p:cNvSpPr/>
          <p:nvPr/>
        </p:nvSpPr>
        <p:spPr>
          <a:xfrm rot="5400000">
            <a:off x="6925310" y="2233930"/>
            <a:ext cx="3862070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0" animBg="1"/>
      <p:bldP spid="968" grpId="1" animBg="1"/>
      <p:bldP spid="13" grpId="0" animBg="1"/>
      <p:bldP spid="1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1908175" y="3075940"/>
            <a:ext cx="5400675" cy="1152525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7100570" y="50800"/>
            <a:ext cx="1877695" cy="8636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_2024-11-25_172039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1275715"/>
            <a:ext cx="5191760" cy="2502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971550" y="2067560"/>
            <a:ext cx="375348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ORIGIN OF IDEA </a:t>
            </a:r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5716905" y="4298950"/>
            <a:ext cx="16529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900">
                <a:latin typeface="Bahnschrift" panose="020B0502040204020203" charset="0"/>
                <a:cs typeface="Bahnschrift" panose="020B0502040204020203" charset="0"/>
              </a:rPr>
              <a:t>businesstoday.in  - Jan 2022</a:t>
            </a:r>
            <a:endParaRPr lang="en-US" altLang="en-US" sz="9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7" name="Google Shape;640;p53"/>
          <p:cNvSpPr/>
          <p:nvPr/>
        </p:nvSpPr>
        <p:spPr>
          <a:xfrm>
            <a:off x="5069205" y="842645"/>
            <a:ext cx="2901950" cy="32842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/>
      <p:bldP spid="7" grpId="1" animBg="1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52;p64"/>
          <p:cNvSpPr/>
          <p:nvPr/>
        </p:nvSpPr>
        <p:spPr>
          <a:xfrm>
            <a:off x="4859655" y="1342390"/>
            <a:ext cx="2804160" cy="16014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79705" y="4540885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Google Shape;952;p64"/>
          <p:cNvSpPr/>
          <p:nvPr/>
        </p:nvSpPr>
        <p:spPr>
          <a:xfrm>
            <a:off x="1409700" y="3220085"/>
            <a:ext cx="2804160" cy="16014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1" name="Google Shape;491;p42"/>
          <p:cNvSpPr txBox="1"/>
          <p:nvPr>
            <p:ph type="title"/>
          </p:nvPr>
        </p:nvSpPr>
        <p:spPr>
          <a:xfrm>
            <a:off x="1748790" y="314960"/>
            <a:ext cx="564642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  OR CHALLENGES</a:t>
            </a:r>
            <a:endParaRPr lang="en-US" altLang="en-GB"/>
          </a:p>
        </p:txBody>
      </p:sp>
      <p:sp>
        <p:nvSpPr>
          <p:cNvPr id="952" name="Google Shape;952;p64"/>
          <p:cNvSpPr/>
          <p:nvPr/>
        </p:nvSpPr>
        <p:spPr>
          <a:xfrm>
            <a:off x="1409700" y="1342390"/>
            <a:ext cx="2804160" cy="16014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55" name="Google Shape;955;p64"/>
          <p:cNvSpPr/>
          <p:nvPr/>
        </p:nvSpPr>
        <p:spPr>
          <a:xfrm>
            <a:off x="4859655" y="3216910"/>
            <a:ext cx="2804160" cy="160464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58" name="Google Shape;958;p64"/>
          <p:cNvSpPr txBox="1"/>
          <p:nvPr/>
        </p:nvSpPr>
        <p:spPr>
          <a:xfrm>
            <a:off x="1818640" y="2068195"/>
            <a:ext cx="2319020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Difficulty in accurately understanding user preferences for personalized content recommendations.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  <p:sp>
        <p:nvSpPr>
          <p:cNvPr id="961" name="Google Shape;961;p64"/>
          <p:cNvSpPr txBox="1"/>
          <p:nvPr/>
        </p:nvSpPr>
        <p:spPr>
          <a:xfrm>
            <a:off x="1818640" y="1440180"/>
            <a:ext cx="230060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WRONG AUDIENCE PROFILING</a:t>
            </a:r>
            <a:endParaRPr lang="en-US" altLang="en-US" sz="12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68" name="Google Shape;968;p64"/>
          <p:cNvSpPr txBox="1"/>
          <p:nvPr/>
        </p:nvSpPr>
        <p:spPr>
          <a:xfrm>
            <a:off x="1043468" y="1276006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01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69" name="Google Shape;969;p64"/>
          <p:cNvSpPr txBox="1"/>
          <p:nvPr/>
        </p:nvSpPr>
        <p:spPr>
          <a:xfrm>
            <a:off x="1043468" y="3139622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</a:t>
            </a: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</a:t>
            </a:r>
            <a:endParaRPr lang="en-US" altLang="en-GB"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70" name="Google Shape;970;p64"/>
          <p:cNvSpPr txBox="1"/>
          <p:nvPr/>
        </p:nvSpPr>
        <p:spPr>
          <a:xfrm>
            <a:off x="7356183" y="1276006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02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971" name="Google Shape;971;p64"/>
          <p:cNvSpPr txBox="1"/>
          <p:nvPr/>
        </p:nvSpPr>
        <p:spPr>
          <a:xfrm>
            <a:off x="7348572" y="3139626"/>
            <a:ext cx="640200" cy="6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0</a:t>
            </a: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4</a:t>
            </a:r>
            <a:endParaRPr lang="en-US" altLang="en-GB"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1" name="Google Shape;961;p64"/>
          <p:cNvSpPr txBox="1"/>
          <p:nvPr/>
        </p:nvSpPr>
        <p:spPr>
          <a:xfrm>
            <a:off x="5147945" y="1491615"/>
            <a:ext cx="2300605" cy="3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USER EXPRIENCE</a:t>
            </a:r>
            <a:endParaRPr lang="en-US" altLang="en-US" sz="12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2" name="Google Shape;961;p64"/>
          <p:cNvSpPr txBox="1"/>
          <p:nvPr/>
        </p:nvSpPr>
        <p:spPr>
          <a:xfrm>
            <a:off x="1835785" y="3364230"/>
            <a:ext cx="2300605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VIDEO PIRACY</a:t>
            </a:r>
            <a:endParaRPr lang="en-US" altLang="en-US" sz="12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4" name="Google Shape;958;p64"/>
          <p:cNvSpPr txBox="1"/>
          <p:nvPr/>
        </p:nvSpPr>
        <p:spPr>
          <a:xfrm>
            <a:off x="1946275" y="3860800"/>
            <a:ext cx="2150110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Protecting content from the  unauthorized access and ensuring regional licensing compliance.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  <p:sp>
        <p:nvSpPr>
          <p:cNvPr id="15" name="Google Shape;958;p64"/>
          <p:cNvSpPr txBox="1"/>
          <p:nvPr/>
        </p:nvSpPr>
        <p:spPr>
          <a:xfrm>
            <a:off x="5104765" y="2021205"/>
            <a:ext cx="2264410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Poor interface design and device compatibility leading to a frustrating experience for users.</a:t>
            </a:r>
            <a:endParaRPr lang="en-US" altLang="en-US" sz="10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" name="Google Shape;961;p64"/>
          <p:cNvSpPr txBox="1"/>
          <p:nvPr/>
        </p:nvSpPr>
        <p:spPr>
          <a:xfrm>
            <a:off x="5147945" y="3349625"/>
            <a:ext cx="2300605" cy="36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RETENTION</a:t>
            </a:r>
            <a:endParaRPr lang="en-US" altLang="en-US" sz="12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17" name="Google Shape;958;p64"/>
          <p:cNvSpPr txBox="1"/>
          <p:nvPr/>
        </p:nvSpPr>
        <p:spPr>
          <a:xfrm>
            <a:off x="5135245" y="3855720"/>
            <a:ext cx="2036445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Struggling to keep users engaged and reduce churn due to competitive offerings and suboptimal user experiences.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9" grpId="0" animBg="1"/>
      <p:bldP spid="952" grpId="0" animBg="1"/>
      <p:bldP spid="955" grpId="0" animBg="1"/>
      <p:bldP spid="958" grpId="0"/>
      <p:bldP spid="961" grpId="0"/>
      <p:bldP spid="968" grpId="0" animBg="1"/>
      <p:bldP spid="969" grpId="0" animBg="1"/>
      <p:bldP spid="970" grpId="0" animBg="1"/>
      <p:bldP spid="971" grpId="0" animBg="1"/>
      <p:bldP spid="11" grpId="0"/>
      <p:bldP spid="12" grpId="0"/>
      <p:bldP spid="14" grpId="0"/>
      <p:bldP spid="15" grpId="0"/>
      <p:bldP spid="16" grpId="0"/>
      <p:bldP spid="17" grpId="0"/>
      <p:bldP spid="10" grpId="1" animBg="1"/>
      <p:bldP spid="9" grpId="1" animBg="1"/>
      <p:bldP spid="952" grpId="1" animBg="1"/>
      <p:bldP spid="955" grpId="1" animBg="1"/>
      <p:bldP spid="958" grpId="1"/>
      <p:bldP spid="961" grpId="1"/>
      <p:bldP spid="968" grpId="1" animBg="1"/>
      <p:bldP spid="969" grpId="1" animBg="1"/>
      <p:bldP spid="970" grpId="1" animBg="1"/>
      <p:bldP spid="971" grpId="1" animBg="1"/>
      <p:bldP spid="11" grpId="1"/>
      <p:bldP spid="12" grpId="1"/>
      <p:bldP spid="14" grpId="1"/>
      <p:bldP spid="15" grpId="1"/>
      <p:bldP spid="16" grpId="1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/>
          <p:nvPr>
            <p:ph type="title"/>
          </p:nvPr>
        </p:nvSpPr>
        <p:spPr>
          <a:xfrm>
            <a:off x="755560" y="123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OBJECTIVE   </a:t>
            </a:r>
            <a:endParaRPr lang="en-US" altLang="en-GB"/>
          </a:p>
        </p:txBody>
      </p:sp>
      <p:sp>
        <p:nvSpPr>
          <p:cNvPr id="525" name="Google Shape;525;p44"/>
          <p:cNvSpPr txBox="1"/>
          <p:nvPr>
            <p:ph type="subTitle" idx="1"/>
          </p:nvPr>
        </p:nvSpPr>
        <p:spPr>
          <a:xfrm>
            <a:off x="751205" y="1907540"/>
            <a:ext cx="1986280" cy="65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Handle multiple users and their personalized content.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6" name="Google Shape;526;p44"/>
          <p:cNvSpPr txBox="1"/>
          <p:nvPr>
            <p:ph type="subTitle" idx="2"/>
          </p:nvPr>
        </p:nvSpPr>
        <p:spPr>
          <a:xfrm>
            <a:off x="3220085" y="1835785"/>
            <a:ext cx="1986280" cy="722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Efficiently categorize content by genre, ratings, and language.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7" name="Google Shape;527;p44"/>
          <p:cNvSpPr txBox="1"/>
          <p:nvPr>
            <p:ph type="subTitle" idx="3"/>
          </p:nvPr>
        </p:nvSpPr>
        <p:spPr>
          <a:xfrm>
            <a:off x="751205" y="3419475"/>
            <a:ext cx="1986280" cy="6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Optimize for fast query response times and high performance.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8" name="Google Shape;528;p44"/>
          <p:cNvSpPr txBox="1"/>
          <p:nvPr>
            <p:ph type="subTitle" idx="4"/>
          </p:nvPr>
        </p:nvSpPr>
        <p:spPr>
          <a:xfrm>
            <a:off x="3220085" y="3491230"/>
            <a:ext cx="1986280" cy="589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Eliminate redundancy and ensure data integrity.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9" name="Google Shape;529;p44"/>
          <p:cNvSpPr txBox="1"/>
          <p:nvPr>
            <p:ph type="subTitle" idx="5"/>
          </p:nvPr>
        </p:nvSpPr>
        <p:spPr>
          <a:xfrm>
            <a:off x="6191250" y="1835785"/>
            <a:ext cx="2237105" cy="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Ensure the database can scale to handle large datasets.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30" name="Google Shape;530;p44"/>
          <p:cNvSpPr txBox="1"/>
          <p:nvPr>
            <p:ph type="subTitle" idx="6"/>
          </p:nvPr>
        </p:nvSpPr>
        <p:spPr>
          <a:xfrm>
            <a:off x="6191250" y="3419475"/>
            <a:ext cx="2167255" cy="6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Protect user data and prevent unauthorized access.</a:t>
            </a:r>
            <a:endParaRPr lang="en-US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31" name="Google Shape;531;p44"/>
          <p:cNvSpPr txBox="1"/>
          <p:nvPr>
            <p:ph type="subTitle" idx="7"/>
          </p:nvPr>
        </p:nvSpPr>
        <p:spPr>
          <a:xfrm>
            <a:off x="751345" y="1454696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bg2"/>
                </a:solidFill>
              </a:rPr>
              <a:t>MULTI-USER SUPPORT</a:t>
            </a: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532" name="Google Shape;532;p44"/>
          <p:cNvSpPr txBox="1"/>
          <p:nvPr>
            <p:ph type="subTitle" idx="8"/>
          </p:nvPr>
        </p:nvSpPr>
        <p:spPr>
          <a:xfrm>
            <a:off x="3220085" y="1346835"/>
            <a:ext cx="2502535" cy="538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bg2"/>
                </a:solidFill>
              </a:rPr>
              <a:t>SMOOTH CONTENT CATEGORY</a:t>
            </a: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533" name="Google Shape;533;p44"/>
          <p:cNvSpPr txBox="1"/>
          <p:nvPr>
            <p:ph type="subTitle" idx="9"/>
          </p:nvPr>
        </p:nvSpPr>
        <p:spPr>
          <a:xfrm>
            <a:off x="6191390" y="1311186"/>
            <a:ext cx="19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bg2"/>
                </a:solidFill>
              </a:rPr>
              <a:t>SCALABILITY</a:t>
            </a: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534" name="Google Shape;534;p44"/>
          <p:cNvSpPr txBox="1"/>
          <p:nvPr>
            <p:ph type="subTitle" idx="13"/>
          </p:nvPr>
        </p:nvSpPr>
        <p:spPr>
          <a:xfrm>
            <a:off x="6263005" y="2860040"/>
            <a:ext cx="220218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>
                <a:solidFill>
                  <a:schemeClr val="bg2"/>
                </a:solidFill>
              </a:rPr>
              <a:t>DATA </a:t>
            </a:r>
            <a:r>
              <a:rPr lang="en-US" altLang="en-US" sz="1400">
                <a:solidFill>
                  <a:schemeClr val="bg2"/>
                </a:solidFill>
              </a:rPr>
              <a:t>SECURITY</a:t>
            </a: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535" name="Google Shape;535;p44"/>
          <p:cNvSpPr txBox="1"/>
          <p:nvPr>
            <p:ph type="subTitle" idx="14"/>
          </p:nvPr>
        </p:nvSpPr>
        <p:spPr>
          <a:xfrm>
            <a:off x="3220085" y="2966720"/>
            <a:ext cx="240919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bg2"/>
                </a:solidFill>
              </a:rPr>
              <a:t>REDUNDANCY AND CONSISTENCY</a:t>
            </a:r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536" name="Google Shape;536;p44"/>
          <p:cNvSpPr txBox="1"/>
          <p:nvPr>
            <p:ph type="subTitle" idx="15"/>
          </p:nvPr>
        </p:nvSpPr>
        <p:spPr>
          <a:xfrm>
            <a:off x="756285" y="2926715"/>
            <a:ext cx="2005965" cy="534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bg2"/>
                </a:solidFill>
              </a:rPr>
              <a:t>PERFORMANCE OPTIMI</a:t>
            </a:r>
            <a:r>
              <a:rPr lang="en-US" altLang="en-US" sz="1400" b="1">
                <a:solidFill>
                  <a:schemeClr val="bg2"/>
                </a:solidFill>
              </a:rPr>
              <a:t>Z</a:t>
            </a:r>
            <a:r>
              <a:rPr lang="en-US" altLang="en-US" sz="1400">
                <a:solidFill>
                  <a:schemeClr val="bg2"/>
                </a:solidFill>
              </a:rPr>
              <a:t>ATION</a:t>
            </a:r>
            <a:endParaRPr lang="en-US" altLang="en-US" sz="140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build="p"/>
      <p:bldP spid="526" grpId="0" build="p"/>
      <p:bldP spid="527" grpId="0" build="p"/>
      <p:bldP spid="528" grpId="0" build="p"/>
      <p:bldP spid="529" grpId="0" build="p"/>
      <p:bldP spid="530" grpId="0" build="p"/>
      <p:bldP spid="531" grpId="0" build="p"/>
      <p:bldP spid="532" grpId="0" build="p"/>
      <p:bldP spid="533" grpId="0" build="p"/>
      <p:bldP spid="534" grpId="0" build="p"/>
      <p:bldP spid="535" grpId="0" build="p"/>
      <p:bldP spid="536" grpId="0" build="p"/>
      <p:bldP spid="525" grpId="1" build="p"/>
      <p:bldP spid="526" grpId="1" build="p"/>
      <p:bldP spid="527" grpId="1" build="p"/>
      <p:bldP spid="528" grpId="1" build="p"/>
      <p:bldP spid="529" grpId="1" build="p"/>
      <p:bldP spid="530" grpId="1" build="p"/>
      <p:bldP spid="531" grpId="1" build="p"/>
      <p:bldP spid="532" grpId="1" build="p"/>
      <p:bldP spid="533" grpId="1" build="p"/>
      <p:bldP spid="534" grpId="1" build="p"/>
      <p:bldP spid="535" grpId="1" build="p"/>
      <p:bldP spid="536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2"/>
          <p:cNvSpPr txBox="1"/>
          <p:nvPr>
            <p:ph type="title"/>
          </p:nvPr>
        </p:nvSpPr>
        <p:spPr>
          <a:xfrm>
            <a:off x="683805" y="51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 SCOPE</a:t>
            </a:r>
            <a:endParaRPr lang="en-US" altLang="en-GB"/>
          </a:p>
        </p:txBody>
      </p:sp>
      <p:sp>
        <p:nvSpPr>
          <p:cNvPr id="812" name="Google Shape;812;p60"/>
          <p:cNvSpPr txBox="1"/>
          <p:nvPr/>
        </p:nvSpPr>
        <p:spPr>
          <a:xfrm>
            <a:off x="1564005" y="1563370"/>
            <a:ext cx="251269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USER MANAGEMENT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814" name="Google Shape;814;p60"/>
          <p:cNvSpPr txBox="1"/>
          <p:nvPr/>
        </p:nvSpPr>
        <p:spPr>
          <a:xfrm>
            <a:off x="1564005" y="2700020"/>
            <a:ext cx="24638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SUBSCRIPTION HANDLING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815" name="Google Shape;815;p60"/>
          <p:cNvSpPr txBox="1"/>
          <p:nvPr/>
        </p:nvSpPr>
        <p:spPr>
          <a:xfrm>
            <a:off x="1548130" y="3672205"/>
            <a:ext cx="26416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CONTENT MANAGEMENT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5" name="Google Shape;812;p60"/>
          <p:cNvSpPr txBox="1"/>
          <p:nvPr/>
        </p:nvSpPr>
        <p:spPr>
          <a:xfrm>
            <a:off x="5459095" y="1525905"/>
            <a:ext cx="3108960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PERSONALI</a:t>
            </a:r>
            <a:r>
              <a:rPr lang="en-US" altLang="en-US" sz="1600" b="1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Z</a:t>
            </a: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ED RECOMMENDATIONS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" name="Google Shape;814;p60"/>
          <p:cNvSpPr txBox="1"/>
          <p:nvPr/>
        </p:nvSpPr>
        <p:spPr>
          <a:xfrm>
            <a:off x="5459095" y="2662555"/>
            <a:ext cx="24638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DEVICE SUPPORT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7" name="Google Shape;815;p60"/>
          <p:cNvSpPr txBox="1"/>
          <p:nvPr/>
        </p:nvSpPr>
        <p:spPr>
          <a:xfrm>
            <a:off x="5443220" y="3634740"/>
            <a:ext cx="26416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ANALYTICS AND INSIGHTS</a:t>
            </a:r>
            <a:endParaRPr lang="en-US" altLang="en-US" sz="16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pic>
        <p:nvPicPr>
          <p:cNvPr id="25" name="Picture 24" descr="icons8-user-100"/>
          <p:cNvPicPr>
            <a:picLocks noChangeAspect="1"/>
          </p:cNvPicPr>
          <p:nvPr/>
        </p:nvPicPr>
        <p:blipFill>
          <a:blip r:embed="rId1"/>
          <a:srcRect l="13039" r="6078"/>
          <a:stretch>
            <a:fillRect/>
          </a:stretch>
        </p:blipFill>
        <p:spPr>
          <a:xfrm>
            <a:off x="899795" y="1419860"/>
            <a:ext cx="523875" cy="647700"/>
          </a:xfrm>
          <a:prstGeom prst="rect">
            <a:avLst/>
          </a:prstGeom>
        </p:spPr>
      </p:pic>
      <p:pic>
        <p:nvPicPr>
          <p:cNvPr id="26" name="Picture 25" descr="icons8-subscription-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644140"/>
            <a:ext cx="524510" cy="524510"/>
          </a:xfrm>
          <a:prstGeom prst="rect">
            <a:avLst/>
          </a:prstGeom>
        </p:spPr>
      </p:pic>
      <p:pic>
        <p:nvPicPr>
          <p:cNvPr id="27" name="Picture 26" descr="icons8-content-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634740"/>
            <a:ext cx="508635" cy="508635"/>
          </a:xfrm>
          <a:prstGeom prst="rect">
            <a:avLst/>
          </a:prstGeom>
        </p:spPr>
      </p:pic>
      <p:pic>
        <p:nvPicPr>
          <p:cNvPr id="28" name="Picture 27" descr="icons8-feedback-78"/>
          <p:cNvPicPr>
            <a:picLocks noChangeAspect="1"/>
          </p:cNvPicPr>
          <p:nvPr/>
        </p:nvPicPr>
        <p:blipFill>
          <a:blip r:embed="rId4"/>
          <a:srcRect l="9187" t="8374" r="7805" b="12033"/>
          <a:stretch>
            <a:fillRect/>
          </a:stretch>
        </p:blipFill>
        <p:spPr>
          <a:xfrm>
            <a:off x="4643755" y="1419860"/>
            <a:ext cx="648335" cy="621665"/>
          </a:xfrm>
          <a:prstGeom prst="rect">
            <a:avLst/>
          </a:prstGeom>
        </p:spPr>
      </p:pic>
      <p:pic>
        <p:nvPicPr>
          <p:cNvPr id="29" name="Picture 28" descr="icons8-device-100"/>
          <p:cNvPicPr>
            <a:picLocks noChangeAspect="1"/>
          </p:cNvPicPr>
          <p:nvPr/>
        </p:nvPicPr>
        <p:blipFill>
          <a:blip r:embed="rId5"/>
          <a:srcRect l="9628" t="9544" b="4223"/>
          <a:stretch>
            <a:fillRect/>
          </a:stretch>
        </p:blipFill>
        <p:spPr>
          <a:xfrm>
            <a:off x="4716145" y="2531110"/>
            <a:ext cx="679450" cy="648335"/>
          </a:xfrm>
          <a:prstGeom prst="rect">
            <a:avLst/>
          </a:prstGeom>
        </p:spPr>
      </p:pic>
      <p:pic>
        <p:nvPicPr>
          <p:cNvPr id="30" name="Picture 29" descr="icons8-analytics-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180" y="3584575"/>
            <a:ext cx="653415" cy="65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0"/>
      <p:bldP spid="814" grpId="0"/>
      <p:bldP spid="815" grpId="0"/>
      <p:bldP spid="6" grpId="0"/>
      <p:bldP spid="5" grpId="0"/>
      <p:bldP spid="7" grpId="0"/>
      <p:bldP spid="812" grpId="1"/>
      <p:bldP spid="814" grpId="1"/>
      <p:bldP spid="815" grpId="1"/>
      <p:bldP spid="6" grpId="1"/>
      <p:bldP spid="5" grpId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306705" y="4299585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8" name="Rectangles 7"/>
          <p:cNvSpPr/>
          <p:nvPr/>
        </p:nvSpPr>
        <p:spPr>
          <a:xfrm>
            <a:off x="179705" y="123190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595" name="Google Shape;595;p50"/>
          <p:cNvSpPr txBox="1"/>
          <p:nvPr>
            <p:ph type="title" idx="2"/>
          </p:nvPr>
        </p:nvSpPr>
        <p:spPr>
          <a:xfrm>
            <a:off x="108705" y="134773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>
                <a:solidFill>
                  <a:schemeClr val="bg2"/>
                </a:solidFill>
              </a:rPr>
              <a:t>INTERVIEWS AND SURVEYS</a:t>
            </a:r>
            <a:endParaRPr lang="en-US" altLang="en-US" sz="2400">
              <a:solidFill>
                <a:schemeClr val="bg2"/>
              </a:solidFill>
            </a:endParaRPr>
          </a:p>
        </p:txBody>
      </p:sp>
      <p:sp>
        <p:nvSpPr>
          <p:cNvPr id="597" name="Google Shape;597;p50"/>
          <p:cNvSpPr txBox="1"/>
          <p:nvPr>
            <p:ph type="title" idx="4"/>
          </p:nvPr>
        </p:nvSpPr>
        <p:spPr>
          <a:xfrm>
            <a:off x="4499730" y="386584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>
                <a:solidFill>
                  <a:schemeClr val="bg2"/>
                </a:solidFill>
              </a:rPr>
              <a:t>WEB EXPLORATION</a:t>
            </a:r>
            <a:endParaRPr lang="en-US" altLang="en-US" sz="2400">
              <a:solidFill>
                <a:schemeClr val="bg2"/>
              </a:solidFill>
            </a:endParaRPr>
          </a:p>
        </p:txBody>
      </p:sp>
      <p:sp>
        <p:nvSpPr>
          <p:cNvPr id="1001" name="Google Shape;1001;p66"/>
          <p:cNvSpPr txBox="1"/>
          <p:nvPr/>
        </p:nvSpPr>
        <p:spPr>
          <a:xfrm>
            <a:off x="611415" y="10784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 panose="00000500000000000000" charset="-128"/>
              <a:buNone/>
              <a:defRPr sz="2400" b="0" i="0" u="none" strike="noStrike" cap="none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</a:t>
            </a:r>
            <a:r>
              <a:rPr lang="en-US" altLang="en-US" b="1"/>
              <a:t>Q</a:t>
            </a:r>
            <a:r>
              <a:rPr lang="en-US" altLang="en-US"/>
              <a:t>UIREMENT GATHERING</a:t>
            </a:r>
            <a:endParaRPr lang="en-US" altLang="en-US"/>
          </a:p>
        </p:txBody>
      </p:sp>
      <p:pic>
        <p:nvPicPr>
          <p:cNvPr id="463" name="Google Shape;463;p40" descr="C:\Users\Amrit\Pictures\Screenshots\Screenshot 2024-11-25 113410.pngScreenshot 2024-11-25 113410"/>
          <p:cNvPicPr preferRelativeResize="0"/>
          <p:nvPr/>
        </p:nvPicPr>
        <p:blipFill rotWithShape="1">
          <a:blip r:embed="rId1"/>
          <a:srcRect l="13585" r="13585"/>
          <a:stretch>
            <a:fillRect/>
          </a:stretch>
        </p:blipFill>
        <p:spPr>
          <a:xfrm>
            <a:off x="5219065" y="1259205"/>
            <a:ext cx="2527300" cy="245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463;p40" descr="C:\Users\Amrit\Downloads\billy-albert-5lNKe_pE3oA-unsplash.jpgbilly-albert-5lNKe_pE3oA-unsplash"/>
          <p:cNvPicPr preferRelativeResize="0"/>
          <p:nvPr/>
        </p:nvPicPr>
        <p:blipFill rotWithShape="1">
          <a:blip r:embed="rId2"/>
          <a:srcRect l="15741" r="15741"/>
          <a:stretch>
            <a:fillRect/>
          </a:stretch>
        </p:blipFill>
        <p:spPr>
          <a:xfrm>
            <a:off x="972820" y="2284095"/>
            <a:ext cx="2527300" cy="245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  <p:bldP spid="595" grpId="1"/>
      <p:bldP spid="597" grpId="0"/>
      <p:bldP spid="5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6"/>
          <p:cNvSpPr/>
          <p:nvPr/>
        </p:nvSpPr>
        <p:spPr>
          <a:xfrm>
            <a:off x="3131820" y="-92710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2" name="Rectangles 1"/>
          <p:cNvSpPr/>
          <p:nvPr/>
        </p:nvSpPr>
        <p:spPr>
          <a:xfrm>
            <a:off x="323215" y="4710430"/>
            <a:ext cx="8712835" cy="648335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6" descr="Er diagram.jpg"/>
          <p:cNvPicPr>
            <a:picLocks noChangeAspect="1"/>
          </p:cNvPicPr>
          <p:nvPr/>
        </p:nvPicPr>
        <p:blipFill>
          <a:blip r:embed="rId1" cstate="print"/>
          <a:srcRect b="12810"/>
          <a:stretch>
            <a:fillRect/>
          </a:stretch>
        </p:blipFill>
        <p:spPr>
          <a:xfrm>
            <a:off x="3780155" y="555625"/>
            <a:ext cx="5216525" cy="4382770"/>
          </a:xfrm>
          <a:prstGeom prst="rect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"/>
          </a:effectLst>
        </p:spPr>
      </p:pic>
      <p:sp>
        <p:nvSpPr>
          <p:cNvPr id="541" name="Google Shape;541;p45"/>
          <p:cNvSpPr txBox="1"/>
          <p:nvPr>
            <p:ph type="title"/>
          </p:nvPr>
        </p:nvSpPr>
        <p:spPr>
          <a:xfrm>
            <a:off x="251460" y="627380"/>
            <a:ext cx="3416300" cy="717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tx1">
                    <a:lumMod val="90000"/>
                    <a:lumOff val="10000"/>
                  </a:schemeClr>
                </a:solidFill>
              </a:rPr>
              <a:t>ENTITIES   RELATIONSHIP </a:t>
            </a:r>
            <a:endParaRPr lang="en-US" altLang="en-GB" sz="24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090" name="Google Shape;1090;p69"/>
          <p:cNvGrpSpPr/>
          <p:nvPr/>
        </p:nvGrpSpPr>
        <p:grpSpPr>
          <a:xfrm rot="10800000">
            <a:off x="1452245" y="1880235"/>
            <a:ext cx="190500" cy="2227580"/>
            <a:chOff x="5214054" y="1935085"/>
            <a:chExt cx="129600" cy="1484925"/>
          </a:xfrm>
        </p:grpSpPr>
        <p:sp>
          <p:nvSpPr>
            <p:cNvPr id="1091" name="Google Shape;1091;p69"/>
            <p:cNvSpPr/>
            <p:nvPr/>
          </p:nvSpPr>
          <p:spPr>
            <a:xfrm rot="2700000">
              <a:off x="5233033" y="1954065"/>
              <a:ext cx="91641" cy="9164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69"/>
            <p:cNvSpPr/>
            <p:nvPr/>
          </p:nvSpPr>
          <p:spPr>
            <a:xfrm rot="2700000">
              <a:off x="5233033" y="2631727"/>
              <a:ext cx="91641" cy="9164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3" name="Google Shape;1093;p69"/>
            <p:cNvSpPr/>
            <p:nvPr/>
          </p:nvSpPr>
          <p:spPr>
            <a:xfrm rot="2700000">
              <a:off x="5233033" y="3309390"/>
              <a:ext cx="91641" cy="9164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094" name="Google Shape;1094;p69"/>
            <p:cNvCxnSpPr/>
            <p:nvPr/>
          </p:nvCxnSpPr>
          <p:spPr>
            <a:xfrm>
              <a:off x="5278854" y="1964310"/>
              <a:ext cx="0" cy="14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1835785" y="124460"/>
            <a:ext cx="544766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/>
              <a:t>NORMALI</a:t>
            </a:r>
            <a:r>
              <a:rPr lang="en-US" altLang="en-GB" sz="3600" b="1"/>
              <a:t>Z</a:t>
            </a:r>
            <a:r>
              <a:rPr lang="en-US" altLang="en-GB" sz="3600"/>
              <a:t>ATION</a:t>
            </a:r>
            <a:endParaRPr lang="en-US" altLang="en-GB" sz="3600"/>
          </a:p>
        </p:txBody>
      </p:sp>
      <p:sp>
        <p:nvSpPr>
          <p:cNvPr id="608" name="Google Shape;608;p51"/>
          <p:cNvSpPr/>
          <p:nvPr/>
        </p:nvSpPr>
        <p:spPr>
          <a:xfrm>
            <a:off x="4134515" y="1623757"/>
            <a:ext cx="1280100" cy="128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6825025" y="1552002"/>
            <a:ext cx="1280100" cy="128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1444104" y="1623757"/>
            <a:ext cx="1280100" cy="128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997585" y="3535680"/>
            <a:ext cx="2356485" cy="73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Ensure that attributes must be atomic, columns must have unique names, store consistent data types, and row/column order doesn't matter.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997555" y="3115163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1 NF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17" name="Google Shape;617;p51"/>
          <p:cNvSpPr txBox="1"/>
          <p:nvPr/>
        </p:nvSpPr>
        <p:spPr>
          <a:xfrm>
            <a:off x="3631565" y="3535680"/>
            <a:ext cx="2423160" cy="73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Eliminates partial dependencies, ensuring that all non-key attributes are fully dependent on the primary key.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  <p:sp>
        <p:nvSpPr>
          <p:cNvPr id="618" name="Google Shape;618;p51"/>
          <p:cNvSpPr txBox="1"/>
          <p:nvPr/>
        </p:nvSpPr>
        <p:spPr>
          <a:xfrm>
            <a:off x="3687965" y="3115163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 NF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6378375" y="3464233"/>
            <a:ext cx="21732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olidFill>
                  <a:schemeClr val="dk1"/>
                </a:solidFill>
                <a:latin typeface="Bahnschrift" panose="020B0502040204020203" charset="0"/>
                <a:ea typeface="Public Sans"/>
                <a:cs typeface="Bahnschrift" panose="020B0502040204020203" charset="0"/>
                <a:sym typeface="Public Sans"/>
              </a:rPr>
              <a:t>Removes transitive dependencies, ensuring no attribute is indirectly dependent on the primary key.</a:t>
            </a:r>
            <a:endParaRPr lang="en-US" altLang="en-US" sz="1000">
              <a:solidFill>
                <a:schemeClr val="dk1"/>
              </a:solidFill>
              <a:latin typeface="Bahnschrift" panose="020B0502040204020203" charset="0"/>
              <a:ea typeface="Public Sans"/>
              <a:cs typeface="Bahnschrift" panose="020B0502040204020203" charset="0"/>
              <a:sym typeface="Public Sans"/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6378375" y="3043408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3 NF</a:t>
            </a:r>
            <a:endParaRPr lang="en-US" sz="1800">
              <a:solidFill>
                <a:schemeClr val="dk1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4280715" y="2100950"/>
            <a:ext cx="987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45</a:t>
            </a: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%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6975451" y="2029195"/>
            <a:ext cx="987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6</a:t>
            </a: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5%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1590430" y="2100950"/>
            <a:ext cx="987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rPr>
              <a:t>25%</a:t>
            </a:r>
            <a:endParaRPr sz="1800">
              <a:solidFill>
                <a:schemeClr val="dk2"/>
              </a:solidFill>
              <a:latin typeface="Dela Gothic One" panose="00000500000000000000" charset="-128"/>
              <a:ea typeface="Dela Gothic One" panose="00000500000000000000" charset="-128"/>
              <a:cs typeface="Dela Gothic One" panose="00000500000000000000" charset="-128"/>
              <a:sym typeface="Dela Gothic One" panose="00000500000000000000" charset="-128"/>
            </a:endParaRPr>
          </a:p>
        </p:txBody>
      </p:sp>
      <p:sp>
        <p:nvSpPr>
          <p:cNvPr id="612" name="Google Shape;612;p51"/>
          <p:cNvSpPr/>
          <p:nvPr/>
        </p:nvSpPr>
        <p:spPr>
          <a:xfrm flipH="1">
            <a:off x="1385357" y="1564962"/>
            <a:ext cx="1397700" cy="1397700"/>
          </a:xfrm>
          <a:prstGeom prst="blockArc">
            <a:avLst>
              <a:gd name="adj1" fmla="val 11217954"/>
              <a:gd name="adj2" fmla="val 16253519"/>
              <a:gd name="adj3" fmla="val 851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3" name="Google Shape;613;p51"/>
          <p:cNvSpPr/>
          <p:nvPr/>
        </p:nvSpPr>
        <p:spPr>
          <a:xfrm flipH="1">
            <a:off x="4076065" y="1565275"/>
            <a:ext cx="1397635" cy="1397635"/>
          </a:xfrm>
          <a:prstGeom prst="blockArc">
            <a:avLst>
              <a:gd name="adj1" fmla="val 7178945"/>
              <a:gd name="adj2" fmla="val 16278262"/>
              <a:gd name="adj3" fmla="val 921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51"/>
          <p:cNvSpPr/>
          <p:nvPr/>
        </p:nvSpPr>
        <p:spPr>
          <a:xfrm flipH="1">
            <a:off x="6766177" y="1493207"/>
            <a:ext cx="1397700" cy="1397700"/>
          </a:xfrm>
          <a:prstGeom prst="blockArc">
            <a:avLst>
              <a:gd name="adj1" fmla="val 2719121"/>
              <a:gd name="adj2" fmla="val 16281050"/>
              <a:gd name="adj3" fmla="val 9402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animBg="1"/>
      <p:bldP spid="610" grpId="1" animBg="1"/>
      <p:bldP spid="612" grpId="0" animBg="1"/>
      <p:bldP spid="612" grpId="1" animBg="1"/>
      <p:bldP spid="623" grpId="0"/>
      <p:bldP spid="623" grpId="1"/>
      <p:bldP spid="616" grpId="0"/>
      <p:bldP spid="616" grpId="1"/>
      <p:bldP spid="615" grpId="0"/>
      <p:bldP spid="615" grpId="1"/>
      <p:bldP spid="608" grpId="0" animBg="1"/>
      <p:bldP spid="608" grpId="1" animBg="1"/>
      <p:bldP spid="613" grpId="0" animBg="1"/>
      <p:bldP spid="613" grpId="1" animBg="1"/>
      <p:bldP spid="621" grpId="0"/>
      <p:bldP spid="621" grpId="1"/>
      <p:bldP spid="618" grpId="0"/>
      <p:bldP spid="618" grpId="1"/>
      <p:bldP spid="617" grpId="0"/>
      <p:bldP spid="617" grpId="1"/>
      <p:bldP spid="609" grpId="0" animBg="1"/>
      <p:bldP spid="609" grpId="1" animBg="1"/>
      <p:bldP spid="614" grpId="0" animBg="1"/>
      <p:bldP spid="614" grpId="1" animBg="1"/>
      <p:bldP spid="622" grpId="0"/>
      <p:bldP spid="622" grpId="1"/>
      <p:bldP spid="620" grpId="0"/>
      <p:bldP spid="620" grpId="1"/>
      <p:bldP spid="619" grpId="0"/>
      <p:bldP spid="619" grpId="1"/>
    </p:bldLst>
  </p:timing>
</p:sld>
</file>

<file path=ppt/theme/theme1.xml><?xml version="1.0" encoding="utf-8"?>
<a:theme xmlns:a="http://schemas.openxmlformats.org/drawingml/2006/main" name="Cycle Diagrams Theme for Business by Slidesgo">
  <a:themeElements>
    <a:clrScheme name="Simple Light">
      <a:dk1>
        <a:srgbClr val="0F0F0F"/>
      </a:dk1>
      <a:lt1>
        <a:srgbClr val="F3F3F3"/>
      </a:lt1>
      <a:dk2>
        <a:srgbClr val="E76A2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F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5873</Words>
  <Application>WPS Presentation</Application>
  <PresentationFormat/>
  <Paragraphs>258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SimSun</vt:lpstr>
      <vt:lpstr>Wingdings</vt:lpstr>
      <vt:lpstr>Arial</vt:lpstr>
      <vt:lpstr>Dela Gothic One</vt:lpstr>
      <vt:lpstr>Public Sans</vt:lpstr>
      <vt:lpstr>Open Sans</vt:lpstr>
      <vt:lpstr>Nunito Light</vt:lpstr>
      <vt:lpstr>Segoe Print</vt:lpstr>
      <vt:lpstr>Bebas Neue</vt:lpstr>
      <vt:lpstr>Open Sans Light</vt:lpstr>
      <vt:lpstr>Times New Roman</vt:lpstr>
      <vt:lpstr>Raleway</vt:lpstr>
      <vt:lpstr>PT Sans</vt:lpstr>
      <vt:lpstr>Public Sans</vt:lpstr>
      <vt:lpstr>Bahnschrift</vt:lpstr>
      <vt:lpstr>Candara</vt:lpstr>
      <vt:lpstr>Microsoft YaHei</vt:lpstr>
      <vt:lpstr>Arial Unicode MS</vt:lpstr>
      <vt:lpstr>Fira Code Medium</vt:lpstr>
      <vt:lpstr>Cycle Diagrams Theme for Business by Slidesgo</vt:lpstr>
      <vt:lpstr>Streaming Service Database</vt:lpstr>
      <vt:lpstr>INTRODUCTION</vt:lpstr>
      <vt:lpstr>ORIGIN OF IDEA </vt:lpstr>
      <vt:lpstr>PROBLEM  OR CHALLENGES</vt:lpstr>
      <vt:lpstr>OBJECTIVE   </vt:lpstr>
      <vt:lpstr>PROJECT  SCOPE</vt:lpstr>
      <vt:lpstr>WEB EXPLORATION</vt:lpstr>
      <vt:lpstr>ENTITIES   RELATIONSHIP </vt:lpstr>
      <vt:lpstr>NORMALIZATION</vt:lpstr>
      <vt:lpstr>DATABASE    STRUCTURE</vt:lpstr>
      <vt:lpstr>SQL QUERIES </vt:lpstr>
      <vt:lpstr>WHAT ABOUT HANDLING CONCURRENT OPERATIONS?</vt:lpstr>
      <vt:lpstr>PL/SQL</vt:lpstr>
      <vt:lpstr>FUNCTIONS</vt:lpstr>
      <vt:lpstr>PowerPoint 演示文稿</vt:lpstr>
      <vt:lpstr>PowerPoint 演示文稿</vt:lpstr>
      <vt:lpstr>STORED PROCEURE</vt:lpstr>
      <vt:lpstr>PowerPoint 演示文稿</vt:lpstr>
      <vt:lpstr>PowerPoint 演示文稿</vt:lpstr>
      <vt:lpstr>PowerPoint 演示文稿</vt:lpstr>
      <vt:lpstr>CONCLUSION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Service Database</dc:title>
  <dc:creator/>
  <cp:lastModifiedBy>Amrit</cp:lastModifiedBy>
  <cp:revision>315</cp:revision>
  <dcterms:created xsi:type="dcterms:W3CDTF">2024-11-24T20:16:00Z</dcterms:created>
  <dcterms:modified xsi:type="dcterms:W3CDTF">2024-11-26T04:59:11Z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BB91C3EF15A2498EBCA19FBBC8284D5C_13</vt:lpwstr>
  </property>
  <property fmtid="{D5CDD505-2E9C-101B-9397-08002B2CF9AE}" pid="3" name="KSOProductBuildVer">
    <vt:lpwstr>1033-12.2.0.18911</vt:lpwstr>
  </property>
</Properties>
</file>